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2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0"/>
  </p:notesMasterIdLst>
  <p:sldIdLst>
    <p:sldId id="275" r:id="rId2"/>
    <p:sldId id="256" r:id="rId3"/>
    <p:sldId id="257" r:id="rId4"/>
    <p:sldId id="268" r:id="rId5"/>
    <p:sldId id="260" r:id="rId6"/>
    <p:sldId id="261" r:id="rId7"/>
    <p:sldId id="262" r:id="rId8"/>
    <p:sldId id="263" r:id="rId9"/>
    <p:sldId id="264" r:id="rId10"/>
    <p:sldId id="273" r:id="rId11"/>
    <p:sldId id="265" r:id="rId12"/>
    <p:sldId id="269" r:id="rId13"/>
    <p:sldId id="267" r:id="rId14"/>
    <p:sldId id="271" r:id="rId15"/>
    <p:sldId id="274" r:id="rId16"/>
    <p:sldId id="258" r:id="rId17"/>
    <p:sldId id="270" r:id="rId18"/>
    <p:sldId id="259" r:id="rId1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66FF33"/>
    <a:srgbClr val="CCFFCC"/>
    <a:srgbClr val="FF6600"/>
    <a:srgbClr val="CCEC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7" d="100"/>
          <a:sy n="47" d="100"/>
        </p:scale>
        <p:origin x="-73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11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forms/d/1ui8xHDWWoqoipYYQoGkTPe7Idev2YpS3wynWStuyWJo/edit?usp=sharing" TargetMode="External"/><Relationship Id="rId2" Type="http://schemas.openxmlformats.org/officeDocument/2006/relationships/hyperlink" Target="https://docs.google.com/forms/d/1Dp7Yx_yaPzsTRO3tn1Cq_KVNT6A7vkymGhlc_b6EB9M/edit?usp=sharing" TargetMode="External"/><Relationship Id="rId1" Type="http://schemas.openxmlformats.org/officeDocument/2006/relationships/hyperlink" Target="https://docs.google.com/forms/d/1pMNm0HYnQtER-LE_rmzvjxOpZGWp2M_Ss24vTVfDJ88/edit?pli=1" TargetMode="Externa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image" Target="../media/image4.jp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7" Type="http://schemas.openxmlformats.org/officeDocument/2006/relationships/image" Target="../media/image13.jpg"/><Relationship Id="rId2" Type="http://schemas.openxmlformats.org/officeDocument/2006/relationships/image" Target="../media/image8.jpeg"/><Relationship Id="rId1" Type="http://schemas.openxmlformats.org/officeDocument/2006/relationships/image" Target="../media/image7.jpg"/><Relationship Id="rId6" Type="http://schemas.openxmlformats.org/officeDocument/2006/relationships/image" Target="../media/image12.jpg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diagrams/_rels/drawing11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forms/d/1ui8xHDWWoqoipYYQoGkTPe7Idev2YpS3wynWStuyWJo/edit?usp=sharing" TargetMode="External"/><Relationship Id="rId2" Type="http://schemas.openxmlformats.org/officeDocument/2006/relationships/hyperlink" Target="https://docs.google.com/forms/d/1Dp7Yx_yaPzsTRO3tn1Cq_KVNT6A7vkymGhlc_b6EB9M/edit?usp=sharing" TargetMode="External"/><Relationship Id="rId1" Type="http://schemas.openxmlformats.org/officeDocument/2006/relationships/hyperlink" Target="https://docs.google.com/forms/d/1pMNm0HYnQtER-LE_rmzvjxOpZGWp2M_Ss24vTVfDJ88/edit?pli=1" TargetMode="External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image" Target="../media/image4.jp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7" Type="http://schemas.openxmlformats.org/officeDocument/2006/relationships/image" Target="../media/image13.jpg"/><Relationship Id="rId2" Type="http://schemas.openxmlformats.org/officeDocument/2006/relationships/image" Target="../media/image8.jpeg"/><Relationship Id="rId1" Type="http://schemas.openxmlformats.org/officeDocument/2006/relationships/image" Target="../media/image7.jpg"/><Relationship Id="rId6" Type="http://schemas.openxmlformats.org/officeDocument/2006/relationships/image" Target="../media/image12.jpg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58FF46-1670-4005-9E94-7C094A5D6006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2CBF8744-FA3C-4AA4-82FE-49D2F6CB9DB8}">
      <dgm:prSet phldrT="[نص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dirty="0" smtClean="0">
              <a:solidFill>
                <a:srgbClr val="FF66FF"/>
              </a:solidFill>
              <a:latin typeface="Janna LT" panose="01000000000000000000" pitchFamily="2" charset="-78"/>
              <a:cs typeface="Janna LT" panose="01000000000000000000" pitchFamily="2" charset="-78"/>
            </a:rPr>
            <a:t>يسعدون</a:t>
          </a:r>
          <a:endParaRPr lang="ar-SA" dirty="0"/>
        </a:p>
      </dgm:t>
    </dgm:pt>
    <dgm:pt modelId="{47DECB6D-6CAD-442B-B650-83E11D285159}" type="parTrans" cxnId="{2D9FA73B-BB42-4879-A5AA-9122B90D9CD8}">
      <dgm:prSet/>
      <dgm:spPr/>
      <dgm:t>
        <a:bodyPr/>
        <a:lstStyle/>
        <a:p>
          <a:pPr rtl="1"/>
          <a:endParaRPr lang="ar-SA"/>
        </a:p>
      </dgm:t>
    </dgm:pt>
    <dgm:pt modelId="{D05FF908-E407-4B18-819B-74E436A1CE76}" type="sibTrans" cxnId="{2D9FA73B-BB42-4879-A5AA-9122B90D9CD8}">
      <dgm:prSet custT="1"/>
      <dgm:spPr>
        <a:noFill/>
      </dgm:spPr>
      <dgm:t>
        <a:bodyPr/>
        <a:lstStyle/>
        <a:p>
          <a:pPr rtl="1"/>
          <a:endParaRPr lang="ar-SA" sz="1400" dirty="0">
            <a:solidFill>
              <a:schemeClr val="tx1"/>
            </a:solidFill>
          </a:endParaRPr>
        </a:p>
      </dgm:t>
    </dgm:pt>
    <dgm:pt modelId="{DBCC48B2-5763-4FA6-9781-30CB0CFAF993}">
      <dgm:prSet phldrT="[نص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mtClean="0">
              <a:solidFill>
                <a:srgbClr val="FF66FF"/>
              </a:solidFill>
              <a:latin typeface="Janna LT" panose="01000000000000000000" pitchFamily="2" charset="-78"/>
              <a:cs typeface="Janna LT" panose="01000000000000000000" pitchFamily="2" charset="-78"/>
            </a:rPr>
            <a:t>هم</a:t>
          </a:r>
          <a:endParaRPr lang="ar-SA" dirty="0"/>
        </a:p>
      </dgm:t>
    </dgm:pt>
    <dgm:pt modelId="{1D42301D-9627-4FC0-9936-539AC348E1EE}" type="parTrans" cxnId="{C32A8998-0337-475E-8E87-B852DA7815C6}">
      <dgm:prSet/>
      <dgm:spPr/>
      <dgm:t>
        <a:bodyPr/>
        <a:lstStyle/>
        <a:p>
          <a:pPr rtl="1"/>
          <a:endParaRPr lang="ar-SA"/>
        </a:p>
      </dgm:t>
    </dgm:pt>
    <dgm:pt modelId="{07B0B41E-BCF7-4DC3-B959-4752B88EBC3B}" type="sibTrans" cxnId="{C32A8998-0337-475E-8E87-B852DA7815C6}">
      <dgm:prSet/>
      <dgm:spPr/>
      <dgm:t>
        <a:bodyPr/>
        <a:lstStyle/>
        <a:p>
          <a:pPr rtl="1"/>
          <a:endParaRPr lang="ar-SA"/>
        </a:p>
      </dgm:t>
    </dgm:pt>
    <dgm:pt modelId="{2E2A04ED-C17C-4E82-BC5D-EC3BB2F0F300}">
      <dgm:prSet phldrT="[نص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dirty="0" smtClean="0">
              <a:solidFill>
                <a:srgbClr val="00B050"/>
              </a:solidFill>
              <a:latin typeface="Janna LT" panose="01000000000000000000" pitchFamily="2" charset="-78"/>
              <a:cs typeface="Janna LT" panose="01000000000000000000" pitchFamily="2" charset="-78"/>
            </a:rPr>
            <a:t>يقدمون</a:t>
          </a:r>
          <a:endParaRPr lang="ar-SA" dirty="0"/>
        </a:p>
      </dgm:t>
    </dgm:pt>
    <dgm:pt modelId="{995822EF-67E9-49F2-8A8D-BF6EFAF0454D}" type="parTrans" cxnId="{0103BD96-5239-4220-8F98-EC5789687A9C}">
      <dgm:prSet/>
      <dgm:spPr/>
      <dgm:t>
        <a:bodyPr/>
        <a:lstStyle/>
        <a:p>
          <a:pPr rtl="1"/>
          <a:endParaRPr lang="ar-SA"/>
        </a:p>
      </dgm:t>
    </dgm:pt>
    <dgm:pt modelId="{E7E5D196-C2D1-464E-A624-2F99E4A39215}" type="sibTrans" cxnId="{0103BD96-5239-4220-8F98-EC5789687A9C}">
      <dgm:prSet custT="1"/>
      <dgm:spPr>
        <a:noFill/>
      </dgm:spPr>
      <dgm:t>
        <a:bodyPr/>
        <a:lstStyle/>
        <a:p>
          <a:pPr rtl="1"/>
          <a:endParaRPr lang="ar-SA" sz="1400" dirty="0">
            <a:solidFill>
              <a:schemeClr val="tx1"/>
            </a:solidFill>
          </a:endParaRPr>
        </a:p>
      </dgm:t>
    </dgm:pt>
    <dgm:pt modelId="{FB1E553B-E9EC-4451-A444-843C24EB677E}">
      <dgm:prSet phldrT="[نص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dirty="0" smtClean="0">
              <a:solidFill>
                <a:srgbClr val="00B050"/>
              </a:solidFill>
              <a:latin typeface="Janna LT" panose="01000000000000000000" pitchFamily="2" charset="-78"/>
              <a:cs typeface="Janna LT" panose="01000000000000000000" pitchFamily="2" charset="-78"/>
            </a:rPr>
            <a:t>شركاؤنا</a:t>
          </a:r>
          <a:r>
            <a:rPr lang="ar-SA" dirty="0" smtClean="0">
              <a:solidFill>
                <a:schemeClr val="accent4">
                  <a:lumMod val="50000"/>
                </a:schemeClr>
              </a:solidFill>
              <a:latin typeface="Janna LT" panose="01000000000000000000" pitchFamily="2" charset="-78"/>
              <a:cs typeface="Janna LT" panose="01000000000000000000" pitchFamily="2" charset="-78"/>
            </a:rPr>
            <a:t> </a:t>
          </a:r>
          <a:endParaRPr lang="ar-SA" dirty="0"/>
        </a:p>
      </dgm:t>
    </dgm:pt>
    <dgm:pt modelId="{618C4A98-E7E2-4B97-AD03-9E4E7D5766DF}" type="parTrans" cxnId="{4D5C0815-70EE-4CF9-B8F3-942D72E5ACA8}">
      <dgm:prSet/>
      <dgm:spPr/>
      <dgm:t>
        <a:bodyPr/>
        <a:lstStyle/>
        <a:p>
          <a:pPr rtl="1"/>
          <a:endParaRPr lang="ar-SA"/>
        </a:p>
      </dgm:t>
    </dgm:pt>
    <dgm:pt modelId="{E6F2F388-DC92-41D2-8E24-F96FFEFBAD1D}" type="sibTrans" cxnId="{4D5C0815-70EE-4CF9-B8F3-942D72E5ACA8}">
      <dgm:prSet/>
      <dgm:spPr/>
      <dgm:t>
        <a:bodyPr/>
        <a:lstStyle/>
        <a:p>
          <a:pPr rtl="1"/>
          <a:endParaRPr lang="ar-SA"/>
        </a:p>
      </dgm:t>
    </dgm:pt>
    <dgm:pt modelId="{3A5CF72B-7EE1-4AF0-9942-22EE78C11843}">
      <dgm:prSet phldrT="[نص]"/>
      <dgm:spPr/>
      <dgm:t>
        <a:bodyPr/>
        <a:lstStyle/>
        <a:p>
          <a:pPr rtl="1"/>
          <a:r>
            <a:rPr lang="ar-SA" dirty="0" smtClean="0">
              <a:solidFill>
                <a:srgbClr val="00B0F0"/>
              </a:solidFill>
              <a:latin typeface="Janna LT" panose="01000000000000000000" pitchFamily="2" charset="-78"/>
              <a:cs typeface="Janna LT" panose="01000000000000000000" pitchFamily="2" charset="-78"/>
            </a:rPr>
            <a:t>نحن</a:t>
          </a:r>
          <a:endParaRPr lang="ar-SA" dirty="0"/>
        </a:p>
      </dgm:t>
    </dgm:pt>
    <dgm:pt modelId="{2E244BEE-526B-4E7F-A96A-E3F9A771D25C}" type="parTrans" cxnId="{5190BE78-04E4-435F-9885-69FC043C0F28}">
      <dgm:prSet/>
      <dgm:spPr/>
      <dgm:t>
        <a:bodyPr/>
        <a:lstStyle/>
        <a:p>
          <a:pPr rtl="1"/>
          <a:endParaRPr lang="ar-SA"/>
        </a:p>
      </dgm:t>
    </dgm:pt>
    <dgm:pt modelId="{8E651C1F-BA2C-43B6-85F8-4CA618397A75}" type="sibTrans" cxnId="{5190BE78-04E4-435F-9885-69FC043C0F28}">
      <dgm:prSet/>
      <dgm:spPr/>
      <dgm:t>
        <a:bodyPr/>
        <a:lstStyle/>
        <a:p>
          <a:pPr rtl="1"/>
          <a:endParaRPr lang="ar-SA"/>
        </a:p>
      </dgm:t>
    </dgm:pt>
    <dgm:pt modelId="{D517B100-7E43-4423-A8C0-897603D5AF3B}">
      <dgm:prSet phldrT="[نص]"/>
      <dgm:spPr/>
      <dgm:t>
        <a:bodyPr/>
        <a:lstStyle/>
        <a:p>
          <a:pPr rtl="1"/>
          <a:endParaRPr lang="ar-SA" dirty="0"/>
        </a:p>
      </dgm:t>
    </dgm:pt>
    <dgm:pt modelId="{668C1EB8-4275-4DEE-93B5-B4EBE58CC193}" type="parTrans" cxnId="{C47DE90B-B12C-4FED-B9A4-36C967783620}">
      <dgm:prSet/>
      <dgm:spPr/>
      <dgm:t>
        <a:bodyPr/>
        <a:lstStyle/>
        <a:p>
          <a:pPr rtl="1"/>
          <a:endParaRPr lang="ar-SA"/>
        </a:p>
      </dgm:t>
    </dgm:pt>
    <dgm:pt modelId="{9ECCA7C3-AD9A-4081-85D1-9256722EEEFC}" type="sibTrans" cxnId="{C47DE90B-B12C-4FED-B9A4-36C967783620}">
      <dgm:prSet/>
      <dgm:spPr/>
      <dgm:t>
        <a:bodyPr/>
        <a:lstStyle/>
        <a:p>
          <a:pPr rtl="1"/>
          <a:endParaRPr lang="ar-SA"/>
        </a:p>
      </dgm:t>
    </dgm:pt>
    <dgm:pt modelId="{224F1682-0880-4DDC-A9DE-E93D1B61E091}">
      <dgm:prSet phldrT="[نص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dirty="0" smtClean="0">
              <a:solidFill>
                <a:srgbClr val="00B0F0"/>
              </a:solidFill>
              <a:latin typeface="Janna LT" panose="01000000000000000000" pitchFamily="2" charset="-78"/>
              <a:cs typeface="Janna LT" panose="01000000000000000000" pitchFamily="2" charset="-78"/>
            </a:rPr>
            <a:t>نسعى</a:t>
          </a:r>
          <a:r>
            <a:rPr lang="ar-SA" dirty="0" smtClean="0">
              <a:solidFill>
                <a:schemeClr val="accent4">
                  <a:lumMod val="50000"/>
                </a:schemeClr>
              </a:solidFill>
              <a:latin typeface="Janna LT" panose="01000000000000000000" pitchFamily="2" charset="-78"/>
              <a:cs typeface="Janna LT" panose="01000000000000000000" pitchFamily="2" charset="-78"/>
            </a:rPr>
            <a:t> </a:t>
          </a:r>
          <a:endParaRPr lang="ar-SA" dirty="0"/>
        </a:p>
      </dgm:t>
    </dgm:pt>
    <dgm:pt modelId="{32E43099-D111-4905-AAF7-4A8928A36401}" type="sibTrans" cxnId="{505FA05F-CD07-4421-9E21-EA7C891620AC}">
      <dgm:prSet/>
      <dgm:spPr/>
      <dgm:t>
        <a:bodyPr/>
        <a:lstStyle/>
        <a:p>
          <a:pPr rtl="1"/>
          <a:endParaRPr lang="ar-SA"/>
        </a:p>
      </dgm:t>
    </dgm:pt>
    <dgm:pt modelId="{E9A50CA7-A250-41B7-B4C1-CFF5B962FAE8}" type="parTrans" cxnId="{505FA05F-CD07-4421-9E21-EA7C891620AC}">
      <dgm:prSet/>
      <dgm:spPr/>
      <dgm:t>
        <a:bodyPr/>
        <a:lstStyle/>
        <a:p>
          <a:pPr rtl="1"/>
          <a:endParaRPr lang="ar-SA"/>
        </a:p>
      </dgm:t>
    </dgm:pt>
    <dgm:pt modelId="{8ECF034A-9540-414D-9CDC-4FC7A3B3ABFB}" type="pres">
      <dgm:prSet presAssocID="{E558FF46-1670-4005-9E94-7C094A5D600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6108D549-6C0E-4345-8A0D-279F8D867D0D}" type="pres">
      <dgm:prSet presAssocID="{2CBF8744-FA3C-4AA4-82FE-49D2F6CB9DB8}" presName="composite" presStyleCnt="0"/>
      <dgm:spPr/>
    </dgm:pt>
    <dgm:pt modelId="{DBEDEEC6-C9E2-4E33-804A-E0702CA1FF0C}" type="pres">
      <dgm:prSet presAssocID="{2CBF8744-FA3C-4AA4-82FE-49D2F6CB9DB8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DACE806B-8F4E-4995-8458-BEB7CFD72A32}" type="pres">
      <dgm:prSet presAssocID="{2CBF8744-FA3C-4AA4-82FE-49D2F6CB9DB8}" presName="parSh" presStyleLbl="node1" presStyleIdx="0" presStyleCnt="3"/>
      <dgm:spPr/>
      <dgm:t>
        <a:bodyPr/>
        <a:lstStyle/>
        <a:p>
          <a:pPr rtl="1"/>
          <a:endParaRPr lang="ar-SA"/>
        </a:p>
      </dgm:t>
    </dgm:pt>
    <dgm:pt modelId="{D4866BB8-FEEB-47E9-AAA0-1BDED5337535}" type="pres">
      <dgm:prSet presAssocID="{2CBF8744-FA3C-4AA4-82FE-49D2F6CB9DB8}" presName="desTx" presStyleLbl="fgAcc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DBEEFDF-58A0-4C5F-8878-1820EBA5292B}" type="pres">
      <dgm:prSet presAssocID="{D05FF908-E407-4B18-819B-74E436A1CE76}" presName="sibTrans" presStyleLbl="sibTrans2D1" presStyleIdx="0" presStyleCnt="2" custAng="10800000" custLinFactY="56038" custLinFactNeighborX="20503" custLinFactNeighborY="100000"/>
      <dgm:spPr/>
      <dgm:t>
        <a:bodyPr/>
        <a:lstStyle/>
        <a:p>
          <a:pPr rtl="1"/>
          <a:endParaRPr lang="ar-SA"/>
        </a:p>
      </dgm:t>
    </dgm:pt>
    <dgm:pt modelId="{D1AA8050-52F9-4887-A0EA-AE69931C2BCB}" type="pres">
      <dgm:prSet presAssocID="{D05FF908-E407-4B18-819B-74E436A1CE76}" presName="connTx" presStyleLbl="sibTrans2D1" presStyleIdx="0" presStyleCnt="2"/>
      <dgm:spPr/>
      <dgm:t>
        <a:bodyPr/>
        <a:lstStyle/>
        <a:p>
          <a:pPr rtl="1"/>
          <a:endParaRPr lang="ar-SA"/>
        </a:p>
      </dgm:t>
    </dgm:pt>
    <dgm:pt modelId="{D82465F9-5A7E-4412-8346-26F6367DC011}" type="pres">
      <dgm:prSet presAssocID="{2E2A04ED-C17C-4E82-BC5D-EC3BB2F0F300}" presName="composite" presStyleCnt="0"/>
      <dgm:spPr/>
    </dgm:pt>
    <dgm:pt modelId="{DDC5D597-2AB4-435F-99BE-0FEF6AC3B9A8}" type="pres">
      <dgm:prSet presAssocID="{2E2A04ED-C17C-4E82-BC5D-EC3BB2F0F300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8B953593-A02F-4CD1-8235-7D8D1B05FB52}" type="pres">
      <dgm:prSet presAssocID="{2E2A04ED-C17C-4E82-BC5D-EC3BB2F0F300}" presName="parSh" presStyleLbl="node1" presStyleIdx="1" presStyleCnt="3"/>
      <dgm:spPr/>
      <dgm:t>
        <a:bodyPr/>
        <a:lstStyle/>
        <a:p>
          <a:pPr rtl="1"/>
          <a:endParaRPr lang="ar-SA"/>
        </a:p>
      </dgm:t>
    </dgm:pt>
    <dgm:pt modelId="{9FC7A1B2-83DA-4C94-8F42-CF2A55B6DAB8}" type="pres">
      <dgm:prSet presAssocID="{2E2A04ED-C17C-4E82-BC5D-EC3BB2F0F300}" presName="desTx" presStyleLbl="fgAcc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872345A-7893-40B0-AF41-6DF26A439C89}" type="pres">
      <dgm:prSet presAssocID="{E7E5D196-C2D1-464E-A624-2F99E4A39215}" presName="sibTrans" presStyleLbl="sibTrans2D1" presStyleIdx="1" presStyleCnt="2" custAng="10800000" custLinFactY="88052" custLinFactNeighborX="51317" custLinFactNeighborY="100000"/>
      <dgm:spPr/>
      <dgm:t>
        <a:bodyPr/>
        <a:lstStyle/>
        <a:p>
          <a:pPr rtl="1"/>
          <a:endParaRPr lang="ar-SA"/>
        </a:p>
      </dgm:t>
    </dgm:pt>
    <dgm:pt modelId="{24905932-886D-49FD-9A4C-ECF762717774}" type="pres">
      <dgm:prSet presAssocID="{E7E5D196-C2D1-464E-A624-2F99E4A39215}" presName="connTx" presStyleLbl="sibTrans2D1" presStyleIdx="1" presStyleCnt="2"/>
      <dgm:spPr/>
      <dgm:t>
        <a:bodyPr/>
        <a:lstStyle/>
        <a:p>
          <a:pPr rtl="1"/>
          <a:endParaRPr lang="ar-SA"/>
        </a:p>
      </dgm:t>
    </dgm:pt>
    <dgm:pt modelId="{5C22AA9C-AADB-4FD4-8E3C-9E69281723F3}" type="pres">
      <dgm:prSet presAssocID="{224F1682-0880-4DDC-A9DE-E93D1B61E091}" presName="composite" presStyleCnt="0"/>
      <dgm:spPr/>
    </dgm:pt>
    <dgm:pt modelId="{EA0E1BE2-8CDB-46BC-9B65-8131C63B979C}" type="pres">
      <dgm:prSet presAssocID="{224F1682-0880-4DDC-A9DE-E93D1B61E091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C4353DE-E95A-4C82-9D06-6BCEFC91C459}" type="pres">
      <dgm:prSet presAssocID="{224F1682-0880-4DDC-A9DE-E93D1B61E091}" presName="parSh" presStyleLbl="node1" presStyleIdx="2" presStyleCnt="3"/>
      <dgm:spPr/>
      <dgm:t>
        <a:bodyPr/>
        <a:lstStyle/>
        <a:p>
          <a:pPr rtl="1"/>
          <a:endParaRPr lang="ar-SA"/>
        </a:p>
      </dgm:t>
    </dgm:pt>
    <dgm:pt modelId="{AB9CD2C9-CF14-4C37-B7BA-96152379E0ED}" type="pres">
      <dgm:prSet presAssocID="{224F1682-0880-4DDC-A9DE-E93D1B61E091}" presName="desTx" presStyleLbl="fgAcc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56AD18F3-E25E-4E9D-8F5A-4FDAE84F59C9}" type="presOf" srcId="{2CBF8744-FA3C-4AA4-82FE-49D2F6CB9DB8}" destId="{DACE806B-8F4E-4995-8458-BEB7CFD72A32}" srcOrd="1" destOrd="0" presId="urn:microsoft.com/office/officeart/2005/8/layout/process3"/>
    <dgm:cxn modelId="{98E3504B-01D1-4B32-8B68-6F0C677CDEDE}" type="presOf" srcId="{E7E5D196-C2D1-464E-A624-2F99E4A39215}" destId="{24905932-886D-49FD-9A4C-ECF762717774}" srcOrd="1" destOrd="0" presId="urn:microsoft.com/office/officeart/2005/8/layout/process3"/>
    <dgm:cxn modelId="{316EDE56-37F4-4F02-A2F5-0DB4148E7242}" type="presOf" srcId="{224F1682-0880-4DDC-A9DE-E93D1B61E091}" destId="{EA0E1BE2-8CDB-46BC-9B65-8131C63B979C}" srcOrd="0" destOrd="0" presId="urn:microsoft.com/office/officeart/2005/8/layout/process3"/>
    <dgm:cxn modelId="{FE6C7240-D5A2-4383-BF0C-69862E20CCAD}" type="presOf" srcId="{DBCC48B2-5763-4FA6-9781-30CB0CFAF993}" destId="{D4866BB8-FEEB-47E9-AAA0-1BDED5337535}" srcOrd="0" destOrd="0" presId="urn:microsoft.com/office/officeart/2005/8/layout/process3"/>
    <dgm:cxn modelId="{B3476359-6337-4AEC-BADE-C8D0AC7059E9}" type="presOf" srcId="{3A5CF72B-7EE1-4AF0-9942-22EE78C11843}" destId="{AB9CD2C9-CF14-4C37-B7BA-96152379E0ED}" srcOrd="0" destOrd="0" presId="urn:microsoft.com/office/officeart/2005/8/layout/process3"/>
    <dgm:cxn modelId="{746C52C5-6155-4FFA-B298-45A2E92F3878}" type="presOf" srcId="{2E2A04ED-C17C-4E82-BC5D-EC3BB2F0F300}" destId="{8B953593-A02F-4CD1-8235-7D8D1B05FB52}" srcOrd="1" destOrd="0" presId="urn:microsoft.com/office/officeart/2005/8/layout/process3"/>
    <dgm:cxn modelId="{2F7BC2FF-6EB1-43DE-B706-F3C78CC9E020}" type="presOf" srcId="{D05FF908-E407-4B18-819B-74E436A1CE76}" destId="{D1AA8050-52F9-4887-A0EA-AE69931C2BCB}" srcOrd="1" destOrd="0" presId="urn:microsoft.com/office/officeart/2005/8/layout/process3"/>
    <dgm:cxn modelId="{505FA05F-CD07-4421-9E21-EA7C891620AC}" srcId="{E558FF46-1670-4005-9E94-7C094A5D6006}" destId="{224F1682-0880-4DDC-A9DE-E93D1B61E091}" srcOrd="2" destOrd="0" parTransId="{E9A50CA7-A250-41B7-B4C1-CFF5B962FAE8}" sibTransId="{32E43099-D111-4905-AAF7-4A8928A36401}"/>
    <dgm:cxn modelId="{941A2ABE-B877-4178-9A89-D818CD9FDD91}" type="presOf" srcId="{E558FF46-1670-4005-9E94-7C094A5D6006}" destId="{8ECF034A-9540-414D-9CDC-4FC7A3B3ABFB}" srcOrd="0" destOrd="0" presId="urn:microsoft.com/office/officeart/2005/8/layout/process3"/>
    <dgm:cxn modelId="{4D5C0815-70EE-4CF9-B8F3-942D72E5ACA8}" srcId="{2E2A04ED-C17C-4E82-BC5D-EC3BB2F0F300}" destId="{FB1E553B-E9EC-4451-A444-843C24EB677E}" srcOrd="0" destOrd="0" parTransId="{618C4A98-E7E2-4B97-AD03-9E4E7D5766DF}" sibTransId="{E6F2F388-DC92-41D2-8E24-F96FFEFBAD1D}"/>
    <dgm:cxn modelId="{0103BD96-5239-4220-8F98-EC5789687A9C}" srcId="{E558FF46-1670-4005-9E94-7C094A5D6006}" destId="{2E2A04ED-C17C-4E82-BC5D-EC3BB2F0F300}" srcOrd="1" destOrd="0" parTransId="{995822EF-67E9-49F2-8A8D-BF6EFAF0454D}" sibTransId="{E7E5D196-C2D1-464E-A624-2F99E4A39215}"/>
    <dgm:cxn modelId="{BBEB153B-605C-4EF4-8766-D18F9C1DAD88}" type="presOf" srcId="{FB1E553B-E9EC-4451-A444-843C24EB677E}" destId="{9FC7A1B2-83DA-4C94-8F42-CF2A55B6DAB8}" srcOrd="0" destOrd="0" presId="urn:microsoft.com/office/officeart/2005/8/layout/process3"/>
    <dgm:cxn modelId="{D4810722-6DFB-4C80-9F80-82C9CD7BD8FE}" type="presOf" srcId="{D517B100-7E43-4423-A8C0-897603D5AF3B}" destId="{AB9CD2C9-CF14-4C37-B7BA-96152379E0ED}" srcOrd="0" destOrd="1" presId="urn:microsoft.com/office/officeart/2005/8/layout/process3"/>
    <dgm:cxn modelId="{1D785A7F-2F56-4012-AA83-D051AF6CE1E6}" type="presOf" srcId="{224F1682-0880-4DDC-A9DE-E93D1B61E091}" destId="{4C4353DE-E95A-4C82-9D06-6BCEFC91C459}" srcOrd="1" destOrd="0" presId="urn:microsoft.com/office/officeart/2005/8/layout/process3"/>
    <dgm:cxn modelId="{C32A8998-0337-475E-8E87-B852DA7815C6}" srcId="{2CBF8744-FA3C-4AA4-82FE-49D2F6CB9DB8}" destId="{DBCC48B2-5763-4FA6-9781-30CB0CFAF993}" srcOrd="0" destOrd="0" parTransId="{1D42301D-9627-4FC0-9936-539AC348E1EE}" sibTransId="{07B0B41E-BCF7-4DC3-B959-4752B88EBC3B}"/>
    <dgm:cxn modelId="{5931A747-05AA-47E8-8699-5FA655042F09}" type="presOf" srcId="{2CBF8744-FA3C-4AA4-82FE-49D2F6CB9DB8}" destId="{DBEDEEC6-C9E2-4E33-804A-E0702CA1FF0C}" srcOrd="0" destOrd="0" presId="urn:microsoft.com/office/officeart/2005/8/layout/process3"/>
    <dgm:cxn modelId="{9A90F194-20B0-44FF-9044-EAD026F3DB5C}" type="presOf" srcId="{E7E5D196-C2D1-464E-A624-2F99E4A39215}" destId="{4872345A-7893-40B0-AF41-6DF26A439C89}" srcOrd="0" destOrd="0" presId="urn:microsoft.com/office/officeart/2005/8/layout/process3"/>
    <dgm:cxn modelId="{C47DE90B-B12C-4FED-B9A4-36C967783620}" srcId="{224F1682-0880-4DDC-A9DE-E93D1B61E091}" destId="{D517B100-7E43-4423-A8C0-897603D5AF3B}" srcOrd="1" destOrd="0" parTransId="{668C1EB8-4275-4DEE-93B5-B4EBE58CC193}" sibTransId="{9ECCA7C3-AD9A-4081-85D1-9256722EEEFC}"/>
    <dgm:cxn modelId="{2D9FA73B-BB42-4879-A5AA-9122B90D9CD8}" srcId="{E558FF46-1670-4005-9E94-7C094A5D6006}" destId="{2CBF8744-FA3C-4AA4-82FE-49D2F6CB9DB8}" srcOrd="0" destOrd="0" parTransId="{47DECB6D-6CAD-442B-B650-83E11D285159}" sibTransId="{D05FF908-E407-4B18-819B-74E436A1CE76}"/>
    <dgm:cxn modelId="{A88E6AC0-B991-4BA2-BF3E-9381E05EF2EC}" type="presOf" srcId="{2E2A04ED-C17C-4E82-BC5D-EC3BB2F0F300}" destId="{DDC5D597-2AB4-435F-99BE-0FEF6AC3B9A8}" srcOrd="0" destOrd="0" presId="urn:microsoft.com/office/officeart/2005/8/layout/process3"/>
    <dgm:cxn modelId="{38E3A331-5F89-4C47-8974-9C8E84AC4F38}" type="presOf" srcId="{D05FF908-E407-4B18-819B-74E436A1CE76}" destId="{CDBEEFDF-58A0-4C5F-8878-1820EBA5292B}" srcOrd="0" destOrd="0" presId="urn:microsoft.com/office/officeart/2005/8/layout/process3"/>
    <dgm:cxn modelId="{5190BE78-04E4-435F-9885-69FC043C0F28}" srcId="{224F1682-0880-4DDC-A9DE-E93D1B61E091}" destId="{3A5CF72B-7EE1-4AF0-9942-22EE78C11843}" srcOrd="0" destOrd="0" parTransId="{2E244BEE-526B-4E7F-A96A-E3F9A771D25C}" sibTransId="{8E651C1F-BA2C-43B6-85F8-4CA618397A75}"/>
    <dgm:cxn modelId="{C7F3A8F9-FB03-4648-B9F8-E63886601DC0}" type="presParOf" srcId="{8ECF034A-9540-414D-9CDC-4FC7A3B3ABFB}" destId="{6108D549-6C0E-4345-8A0D-279F8D867D0D}" srcOrd="0" destOrd="0" presId="urn:microsoft.com/office/officeart/2005/8/layout/process3"/>
    <dgm:cxn modelId="{6CBA7EA3-5AC9-4E1D-BF10-9E63DCEDCAC1}" type="presParOf" srcId="{6108D549-6C0E-4345-8A0D-279F8D867D0D}" destId="{DBEDEEC6-C9E2-4E33-804A-E0702CA1FF0C}" srcOrd="0" destOrd="0" presId="urn:microsoft.com/office/officeart/2005/8/layout/process3"/>
    <dgm:cxn modelId="{009B98A6-D6B2-4685-96EF-7E9BDB9B1562}" type="presParOf" srcId="{6108D549-6C0E-4345-8A0D-279F8D867D0D}" destId="{DACE806B-8F4E-4995-8458-BEB7CFD72A32}" srcOrd="1" destOrd="0" presId="urn:microsoft.com/office/officeart/2005/8/layout/process3"/>
    <dgm:cxn modelId="{9A350F15-D87B-466A-AAEC-96707D949B18}" type="presParOf" srcId="{6108D549-6C0E-4345-8A0D-279F8D867D0D}" destId="{D4866BB8-FEEB-47E9-AAA0-1BDED5337535}" srcOrd="2" destOrd="0" presId="urn:microsoft.com/office/officeart/2005/8/layout/process3"/>
    <dgm:cxn modelId="{D4D11CDE-B7DB-46E3-96B8-8CCADAA0FDC4}" type="presParOf" srcId="{8ECF034A-9540-414D-9CDC-4FC7A3B3ABFB}" destId="{CDBEEFDF-58A0-4C5F-8878-1820EBA5292B}" srcOrd="1" destOrd="0" presId="urn:microsoft.com/office/officeart/2005/8/layout/process3"/>
    <dgm:cxn modelId="{99840B20-E6AC-40BE-ADED-AE432F610D33}" type="presParOf" srcId="{CDBEEFDF-58A0-4C5F-8878-1820EBA5292B}" destId="{D1AA8050-52F9-4887-A0EA-AE69931C2BCB}" srcOrd="0" destOrd="0" presId="urn:microsoft.com/office/officeart/2005/8/layout/process3"/>
    <dgm:cxn modelId="{0CF173EC-E3E3-4D7C-BA4B-1A76C32716E0}" type="presParOf" srcId="{8ECF034A-9540-414D-9CDC-4FC7A3B3ABFB}" destId="{D82465F9-5A7E-4412-8346-26F6367DC011}" srcOrd="2" destOrd="0" presId="urn:microsoft.com/office/officeart/2005/8/layout/process3"/>
    <dgm:cxn modelId="{4E3CC02D-3B5F-467F-A8FC-8A351C9AB7EF}" type="presParOf" srcId="{D82465F9-5A7E-4412-8346-26F6367DC011}" destId="{DDC5D597-2AB4-435F-99BE-0FEF6AC3B9A8}" srcOrd="0" destOrd="0" presId="urn:microsoft.com/office/officeart/2005/8/layout/process3"/>
    <dgm:cxn modelId="{F48B776B-A983-4312-81F4-0DDE30846C20}" type="presParOf" srcId="{D82465F9-5A7E-4412-8346-26F6367DC011}" destId="{8B953593-A02F-4CD1-8235-7D8D1B05FB52}" srcOrd="1" destOrd="0" presId="urn:microsoft.com/office/officeart/2005/8/layout/process3"/>
    <dgm:cxn modelId="{CF38F1C3-B2CB-43DA-8D25-478AE0A8DD57}" type="presParOf" srcId="{D82465F9-5A7E-4412-8346-26F6367DC011}" destId="{9FC7A1B2-83DA-4C94-8F42-CF2A55B6DAB8}" srcOrd="2" destOrd="0" presId="urn:microsoft.com/office/officeart/2005/8/layout/process3"/>
    <dgm:cxn modelId="{31928EBF-DD71-478F-AB73-D5504EB90C92}" type="presParOf" srcId="{8ECF034A-9540-414D-9CDC-4FC7A3B3ABFB}" destId="{4872345A-7893-40B0-AF41-6DF26A439C89}" srcOrd="3" destOrd="0" presId="urn:microsoft.com/office/officeart/2005/8/layout/process3"/>
    <dgm:cxn modelId="{55EDEBD9-D0EA-4A2E-948D-EB3F0581051B}" type="presParOf" srcId="{4872345A-7893-40B0-AF41-6DF26A439C89}" destId="{24905932-886D-49FD-9A4C-ECF762717774}" srcOrd="0" destOrd="0" presId="urn:microsoft.com/office/officeart/2005/8/layout/process3"/>
    <dgm:cxn modelId="{C49057C0-0F15-4CA6-A771-2CCC6FA715CD}" type="presParOf" srcId="{8ECF034A-9540-414D-9CDC-4FC7A3B3ABFB}" destId="{5C22AA9C-AADB-4FD4-8E3C-9E69281723F3}" srcOrd="4" destOrd="0" presId="urn:microsoft.com/office/officeart/2005/8/layout/process3"/>
    <dgm:cxn modelId="{D0D55D4D-24EB-4701-A6D1-2B25FD52DEFB}" type="presParOf" srcId="{5C22AA9C-AADB-4FD4-8E3C-9E69281723F3}" destId="{EA0E1BE2-8CDB-46BC-9B65-8131C63B979C}" srcOrd="0" destOrd="0" presId="urn:microsoft.com/office/officeart/2005/8/layout/process3"/>
    <dgm:cxn modelId="{A93BBC15-9F3C-43AD-A9FC-63B281B2E618}" type="presParOf" srcId="{5C22AA9C-AADB-4FD4-8E3C-9E69281723F3}" destId="{4C4353DE-E95A-4C82-9D06-6BCEFC91C459}" srcOrd="1" destOrd="0" presId="urn:microsoft.com/office/officeart/2005/8/layout/process3"/>
    <dgm:cxn modelId="{2AAA4453-90A4-44BB-952B-F727AD9625A9}" type="presParOf" srcId="{5C22AA9C-AADB-4FD4-8E3C-9E69281723F3}" destId="{AB9CD2C9-CF14-4C37-B7BA-96152379E0ED}" srcOrd="2" destOrd="0" presId="urn:microsoft.com/office/officeart/2005/8/layout/process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8709189-7304-491D-8533-495073A042D7}" type="doc">
      <dgm:prSet loTypeId="urn:microsoft.com/office/officeart/2005/8/layout/vList2" loCatId="list" qsTypeId="urn:microsoft.com/office/officeart/2005/8/quickstyle/3d7" qsCatId="3D" csTypeId="urn:microsoft.com/office/officeart/2005/8/colors/colorful3" csCatId="colorful" phldr="1"/>
      <dgm:spPr/>
      <dgm:t>
        <a:bodyPr/>
        <a:lstStyle/>
        <a:p>
          <a:pPr rtl="1"/>
          <a:endParaRPr lang="ar-SA"/>
        </a:p>
      </dgm:t>
    </dgm:pt>
    <dgm:pt modelId="{53419D25-5A75-4EBB-9E75-C047D924013B}">
      <dgm:prSet phldrT="[نص]"/>
      <dgm:spPr/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خطوات إشهار البرنامج :</a:t>
          </a:r>
        </a:p>
      </dgm:t>
    </dgm:pt>
    <dgm:pt modelId="{886471A5-5BCA-4C1E-BA5F-DC8A609F9E5F}" type="parTrans" cxnId="{80ED3951-8E3F-49BD-B134-86E4911B9E71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4D195255-52D5-4D0F-B731-E196DAEF6A92}" type="sibTrans" cxnId="{80ED3951-8E3F-49BD-B134-86E4911B9E71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1ABB415E-A86A-432A-9FFB-4F19D63055BF}">
      <dgm:prSet phldrT="[نص]"/>
      <dgm:spPr/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عمل هوية  خاصة بالبرنامج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BF6A2B07-CF34-4825-8348-B9BC1799FADD}" type="parTrans" cxnId="{77A2DB54-225F-41A3-8655-6D74A8F4FC33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3BB14D65-D56E-4722-BB2E-55B3E1077D06}" type="sibTrans" cxnId="{77A2DB54-225F-41A3-8655-6D74A8F4FC33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0BB75176-80D5-4FCD-ABA4-130B9812F2C4}">
      <dgm:prSet phldrT="[نص]"/>
      <dgm:spPr/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عمل فيديو يعبر عن أهداف البرنامج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D65733C3-1976-4DA2-95C2-D20C1BAF492E}" type="parTrans" cxnId="{BFE4DD02-6D88-4E0B-B567-1DC21277DE82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248A9689-FBD9-4E5C-AE4B-C400CC356CD0}" type="sibTrans" cxnId="{BFE4DD02-6D88-4E0B-B567-1DC21277DE82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1E33DD4E-CD3D-448D-B658-62DE25236CAA}">
      <dgm:prSet phldrT="[نص]"/>
      <dgm:spPr/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التواصل مع قادة الأعلام والفكر ومشاهير مواقع التواصل الاجتماعية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73C47397-6727-480E-A560-884AAD3334CE}" type="parTrans" cxnId="{D3AC432C-980C-46F2-95F3-1701357BB06B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FECAF514-372B-4FB4-AC79-F9389CA141A0}" type="sibTrans" cxnId="{D3AC432C-980C-46F2-95F3-1701357BB06B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3DF749E2-C72A-4240-9148-F67F2FEEE9C0}">
      <dgm:prSet/>
      <dgm:spPr/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التواصل مع مراكز ومستشفيات السرطان ومرضاهم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E4D5FCAD-45C1-4134-93D3-1DDEDF17228B}" type="parTrans" cxnId="{45B416EA-1F36-4827-92BF-C113A794B90B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0728ADA5-02CC-4AF3-A9E1-52636DC1143A}" type="sibTrans" cxnId="{45B416EA-1F36-4827-92BF-C113A794B90B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B7F2AB41-6F0D-4864-B2D5-31FEA974B279}">
      <dgm:prSet/>
      <dgm:spPr/>
      <dgm:t>
        <a:bodyPr/>
        <a:lstStyle/>
        <a:p>
          <a:pPr rtl="1"/>
          <a:r>
            <a:rPr lang="ar-SA" smtClean="0">
              <a:latin typeface="Janna LT" panose="01000000000000000000" pitchFamily="2" charset="-78"/>
              <a:cs typeface="Janna LT" panose="01000000000000000000" pitchFamily="2" charset="-78"/>
            </a:rPr>
            <a:t>طباعة مطويات وتوزيعها في المستشفيات 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38E30461-925A-45EC-A5B1-6037D8EFD45D}" type="parTrans" cxnId="{CB57297E-2951-4E59-80F0-045F09B3155A}">
      <dgm:prSet/>
      <dgm:spPr/>
      <dgm:t>
        <a:bodyPr/>
        <a:lstStyle/>
        <a:p>
          <a:pPr rtl="1"/>
          <a:endParaRPr lang="ar-SA"/>
        </a:p>
      </dgm:t>
    </dgm:pt>
    <dgm:pt modelId="{16D2184B-56AE-4098-B8E4-228B47774071}" type="sibTrans" cxnId="{CB57297E-2951-4E59-80F0-045F09B3155A}">
      <dgm:prSet/>
      <dgm:spPr/>
      <dgm:t>
        <a:bodyPr/>
        <a:lstStyle/>
        <a:p>
          <a:pPr rtl="1"/>
          <a:endParaRPr lang="ar-SA"/>
        </a:p>
      </dgm:t>
    </dgm:pt>
    <dgm:pt modelId="{B820B9D4-B03B-430A-8380-6BFA127114CA}" type="pres">
      <dgm:prSet presAssocID="{58709189-7304-491D-8533-495073A042D7}" presName="linear" presStyleCnt="0">
        <dgm:presLayoutVars>
          <dgm:animLvl val="lvl"/>
          <dgm:resizeHandles val="exact"/>
        </dgm:presLayoutVars>
      </dgm:prSet>
      <dgm:spPr/>
    </dgm:pt>
    <dgm:pt modelId="{C6EF097A-0F58-4CC2-A33C-97EFDAA039A2}" type="pres">
      <dgm:prSet presAssocID="{53419D25-5A75-4EBB-9E75-C047D924013B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CE8B266-96AD-4004-B87A-F1816B1F75E4}" type="pres">
      <dgm:prSet presAssocID="{53419D25-5A75-4EBB-9E75-C047D924013B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D6288FD-0F3A-48FF-868E-5AFDF86FDF32}" type="pres">
      <dgm:prSet presAssocID="{0BB75176-80D5-4FCD-ABA4-130B9812F2C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60F4481B-72B0-4B0D-8F8B-0EAEAF29C681}" type="pres">
      <dgm:prSet presAssocID="{0BB75176-80D5-4FCD-ABA4-130B9812F2C4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B836269-FB2D-4E45-AF7C-58C6D904E197}" type="pres">
      <dgm:prSet presAssocID="{3DF749E2-C72A-4240-9148-F67F2FEEE9C0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DB4F9FF-2F34-424F-906E-76954DF4F6AD}" type="pres">
      <dgm:prSet presAssocID="{0728ADA5-02CC-4AF3-A9E1-52636DC1143A}" presName="spacer" presStyleCnt="0"/>
      <dgm:spPr/>
    </dgm:pt>
    <dgm:pt modelId="{1A42E281-3D0A-4093-8A1E-548F34769CF2}" type="pres">
      <dgm:prSet presAssocID="{B7F2AB41-6F0D-4864-B2D5-31FEA974B27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8BD73BFD-DB49-43F7-A80C-24A18D4167D1}" type="presOf" srcId="{1E33DD4E-CD3D-448D-B658-62DE25236CAA}" destId="{60F4481B-72B0-4B0D-8F8B-0EAEAF29C681}" srcOrd="0" destOrd="0" presId="urn:microsoft.com/office/officeart/2005/8/layout/vList2"/>
    <dgm:cxn modelId="{A2D1EE17-CEF3-40E2-A0D7-08979D5D7C11}" type="presOf" srcId="{B7F2AB41-6F0D-4864-B2D5-31FEA974B279}" destId="{1A42E281-3D0A-4093-8A1E-548F34769CF2}" srcOrd="0" destOrd="0" presId="urn:microsoft.com/office/officeart/2005/8/layout/vList2"/>
    <dgm:cxn modelId="{CB57297E-2951-4E59-80F0-045F09B3155A}" srcId="{58709189-7304-491D-8533-495073A042D7}" destId="{B7F2AB41-6F0D-4864-B2D5-31FEA974B279}" srcOrd="3" destOrd="0" parTransId="{38E30461-925A-45EC-A5B1-6037D8EFD45D}" sibTransId="{16D2184B-56AE-4098-B8E4-228B47774071}"/>
    <dgm:cxn modelId="{77A2DB54-225F-41A3-8655-6D74A8F4FC33}" srcId="{53419D25-5A75-4EBB-9E75-C047D924013B}" destId="{1ABB415E-A86A-432A-9FFB-4F19D63055BF}" srcOrd="0" destOrd="0" parTransId="{BF6A2B07-CF34-4825-8348-B9BC1799FADD}" sibTransId="{3BB14D65-D56E-4722-BB2E-55B3E1077D06}"/>
    <dgm:cxn modelId="{379D181B-AF3E-4CEC-95C9-E8B6FF09CFC9}" type="presOf" srcId="{53419D25-5A75-4EBB-9E75-C047D924013B}" destId="{C6EF097A-0F58-4CC2-A33C-97EFDAA039A2}" srcOrd="0" destOrd="0" presId="urn:microsoft.com/office/officeart/2005/8/layout/vList2"/>
    <dgm:cxn modelId="{90F9A0E6-D677-427A-B953-E97D0996650F}" type="presOf" srcId="{0BB75176-80D5-4FCD-ABA4-130B9812F2C4}" destId="{4D6288FD-0F3A-48FF-868E-5AFDF86FDF32}" srcOrd="0" destOrd="0" presId="urn:microsoft.com/office/officeart/2005/8/layout/vList2"/>
    <dgm:cxn modelId="{BFE4DD02-6D88-4E0B-B567-1DC21277DE82}" srcId="{58709189-7304-491D-8533-495073A042D7}" destId="{0BB75176-80D5-4FCD-ABA4-130B9812F2C4}" srcOrd="1" destOrd="0" parTransId="{D65733C3-1976-4DA2-95C2-D20C1BAF492E}" sibTransId="{248A9689-FBD9-4E5C-AE4B-C400CC356CD0}"/>
    <dgm:cxn modelId="{45B416EA-1F36-4827-92BF-C113A794B90B}" srcId="{58709189-7304-491D-8533-495073A042D7}" destId="{3DF749E2-C72A-4240-9148-F67F2FEEE9C0}" srcOrd="2" destOrd="0" parTransId="{E4D5FCAD-45C1-4134-93D3-1DDEDF17228B}" sibTransId="{0728ADA5-02CC-4AF3-A9E1-52636DC1143A}"/>
    <dgm:cxn modelId="{D7DB5F00-17A3-4660-958B-1D8D2DD3A094}" type="presOf" srcId="{3DF749E2-C72A-4240-9148-F67F2FEEE9C0}" destId="{6B836269-FB2D-4E45-AF7C-58C6D904E197}" srcOrd="0" destOrd="0" presId="urn:microsoft.com/office/officeart/2005/8/layout/vList2"/>
    <dgm:cxn modelId="{B18BDC26-473A-4586-B2BF-E6101D1BD565}" type="presOf" srcId="{1ABB415E-A86A-432A-9FFB-4F19D63055BF}" destId="{3CE8B266-96AD-4004-B87A-F1816B1F75E4}" srcOrd="0" destOrd="0" presId="urn:microsoft.com/office/officeart/2005/8/layout/vList2"/>
    <dgm:cxn modelId="{D3AC432C-980C-46F2-95F3-1701357BB06B}" srcId="{0BB75176-80D5-4FCD-ABA4-130B9812F2C4}" destId="{1E33DD4E-CD3D-448D-B658-62DE25236CAA}" srcOrd="0" destOrd="0" parTransId="{73C47397-6727-480E-A560-884AAD3334CE}" sibTransId="{FECAF514-372B-4FB4-AC79-F9389CA141A0}"/>
    <dgm:cxn modelId="{F7CA69E9-F9B9-4F4E-9388-AEEA2CA4E7B7}" type="presOf" srcId="{58709189-7304-491D-8533-495073A042D7}" destId="{B820B9D4-B03B-430A-8380-6BFA127114CA}" srcOrd="0" destOrd="0" presId="urn:microsoft.com/office/officeart/2005/8/layout/vList2"/>
    <dgm:cxn modelId="{80ED3951-8E3F-49BD-B134-86E4911B9E71}" srcId="{58709189-7304-491D-8533-495073A042D7}" destId="{53419D25-5A75-4EBB-9E75-C047D924013B}" srcOrd="0" destOrd="0" parTransId="{886471A5-5BCA-4C1E-BA5F-DC8A609F9E5F}" sibTransId="{4D195255-52D5-4D0F-B731-E196DAEF6A92}"/>
    <dgm:cxn modelId="{A2C40BAB-AC6A-418F-B5DA-D053C1A19413}" type="presParOf" srcId="{B820B9D4-B03B-430A-8380-6BFA127114CA}" destId="{C6EF097A-0F58-4CC2-A33C-97EFDAA039A2}" srcOrd="0" destOrd="0" presId="urn:microsoft.com/office/officeart/2005/8/layout/vList2"/>
    <dgm:cxn modelId="{3D23FD86-248C-4448-B2EC-2514D57CBAA9}" type="presParOf" srcId="{B820B9D4-B03B-430A-8380-6BFA127114CA}" destId="{3CE8B266-96AD-4004-B87A-F1816B1F75E4}" srcOrd="1" destOrd="0" presId="urn:microsoft.com/office/officeart/2005/8/layout/vList2"/>
    <dgm:cxn modelId="{389F550B-FDBE-4DCC-B0D1-418D96055DCE}" type="presParOf" srcId="{B820B9D4-B03B-430A-8380-6BFA127114CA}" destId="{4D6288FD-0F3A-48FF-868E-5AFDF86FDF32}" srcOrd="2" destOrd="0" presId="urn:microsoft.com/office/officeart/2005/8/layout/vList2"/>
    <dgm:cxn modelId="{502DEAB6-03EE-443D-959C-32DA1A2CB9C0}" type="presParOf" srcId="{B820B9D4-B03B-430A-8380-6BFA127114CA}" destId="{60F4481B-72B0-4B0D-8F8B-0EAEAF29C681}" srcOrd="3" destOrd="0" presId="urn:microsoft.com/office/officeart/2005/8/layout/vList2"/>
    <dgm:cxn modelId="{63ABE6E9-EF79-4DDE-8F4A-D4E91256DCDA}" type="presParOf" srcId="{B820B9D4-B03B-430A-8380-6BFA127114CA}" destId="{6B836269-FB2D-4E45-AF7C-58C6D904E197}" srcOrd="4" destOrd="0" presId="urn:microsoft.com/office/officeart/2005/8/layout/vList2"/>
    <dgm:cxn modelId="{D26014BF-7085-4952-9C06-1D378DFA060A}" type="presParOf" srcId="{B820B9D4-B03B-430A-8380-6BFA127114CA}" destId="{BDB4F9FF-2F34-424F-906E-76954DF4F6AD}" srcOrd="5" destOrd="0" presId="urn:microsoft.com/office/officeart/2005/8/layout/vList2"/>
    <dgm:cxn modelId="{B3277F7C-FD47-4E75-8ED0-20C9E16FE784}" type="presParOf" srcId="{B820B9D4-B03B-430A-8380-6BFA127114CA}" destId="{1A42E281-3D0A-4093-8A1E-548F34769CF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05B5955-A5B8-4558-9E08-33ACCE2AAC4E}" type="doc">
      <dgm:prSet loTypeId="urn:microsoft.com/office/officeart/2005/8/layout/vList2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pPr rtl="1"/>
          <a:endParaRPr lang="ar-SA"/>
        </a:p>
      </dgm:t>
    </dgm:pt>
    <dgm:pt modelId="{B97C044F-671F-4D46-BB1D-F7B76714E48D}">
      <dgm:prSet phldrT="[نص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effectLst>
          <a:glow rad="228600">
            <a:schemeClr val="accent6">
              <a:satMod val="175000"/>
              <a:alpha val="40000"/>
            </a:schemeClr>
          </a:glow>
          <a:outerShdw blurRad="50800" dist="38100" dir="5400000" algn="t" rotWithShape="0">
            <a:prstClr val="black">
              <a:alpha val="40000"/>
            </a:prstClr>
          </a:outerShdw>
          <a:reflection blurRad="6350" stA="50000" endA="300" endPos="90000" dir="5400000" sy="-100000" algn="bl" rotWithShape="0"/>
        </a:effectLst>
      </dgm:spPr>
      <dgm:t>
        <a:bodyPr/>
        <a:lstStyle/>
        <a:p>
          <a:pPr rtl="1"/>
          <a:r>
            <a:rPr lang="ar-SA" dirty="0" smtClean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Janna LT" panose="01000000000000000000" pitchFamily="2" charset="-78"/>
              <a:cs typeface="Janna LT" panose="01000000000000000000" pitchFamily="2" charset="-78"/>
              <a:hlinkClick xmlns:r="http://schemas.openxmlformats.org/officeDocument/2006/relationships" r:id="rId1"/>
            </a:rPr>
            <a:t>(اضغط)رابط طلبات المرضى</a:t>
          </a:r>
          <a:endParaRPr lang="ar-SA" dirty="0" smtClean="0">
            <a:effectLst>
              <a:glow rad="63500">
                <a:schemeClr val="accent5">
                  <a:satMod val="175000"/>
                  <a:alpha val="40000"/>
                </a:schemeClr>
              </a:glow>
            </a:effectLst>
            <a:latin typeface="Janna LT" panose="01000000000000000000" pitchFamily="2" charset="-78"/>
            <a:cs typeface="Janna LT" panose="01000000000000000000" pitchFamily="2" charset="-78"/>
          </a:endParaRPr>
        </a:p>
        <a:p>
          <a:pPr rtl="1"/>
          <a:r>
            <a:rPr lang="ar-SA" dirty="0" smtClean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Janna LT" panose="01000000000000000000" pitchFamily="2" charset="-78"/>
              <a:cs typeface="Janna LT" panose="01000000000000000000" pitchFamily="2" charset="-78"/>
              <a:hlinkClick xmlns:r="http://schemas.openxmlformats.org/officeDocument/2006/relationships" r:id="rId2"/>
            </a:rPr>
            <a:t>(اضغط)رابط </a:t>
          </a:r>
          <a:r>
            <a:rPr lang="ar-SA" dirty="0" smtClean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Janna LT" panose="01000000000000000000" pitchFamily="2" charset="-78"/>
              <a:cs typeface="Janna LT" panose="01000000000000000000" pitchFamily="2" charset="-78"/>
              <a:hlinkClick xmlns:r="http://schemas.openxmlformats.org/officeDocument/2006/relationships" r:id="rId2"/>
            </a:rPr>
            <a:t>مقترحات</a:t>
          </a:r>
          <a:endParaRPr lang="ar-SA" dirty="0" smtClean="0">
            <a:effectLst>
              <a:glow rad="63500">
                <a:schemeClr val="accent5">
                  <a:satMod val="175000"/>
                  <a:alpha val="40000"/>
                </a:schemeClr>
              </a:glow>
            </a:effectLst>
            <a:latin typeface="Janna LT" panose="01000000000000000000" pitchFamily="2" charset="-78"/>
            <a:cs typeface="Janna LT" panose="01000000000000000000" pitchFamily="2" charset="-78"/>
          </a:endParaRPr>
        </a:p>
        <a:p>
          <a:pPr rtl="1"/>
          <a:r>
            <a:rPr lang="ar-SA" dirty="0" smtClean="0">
              <a:solidFill>
                <a:srgbClr val="FF66FF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Janna LT" panose="01000000000000000000" pitchFamily="2" charset="-78"/>
              <a:cs typeface="Janna LT" panose="01000000000000000000" pitchFamily="2" charset="-78"/>
              <a:hlinkClick xmlns:r="http://schemas.openxmlformats.org/officeDocument/2006/relationships" r:id="rId3"/>
            </a:rPr>
            <a:t>(اضغط)رابط متبرع بحلم </a:t>
          </a:r>
          <a:endParaRPr lang="ar-SA" dirty="0">
            <a:solidFill>
              <a:srgbClr val="FF66FF"/>
            </a:solidFill>
          </a:endParaRPr>
        </a:p>
      </dgm:t>
    </dgm:pt>
    <dgm:pt modelId="{BE524A23-1D5C-4587-B705-F0DDFA694E2F}" type="parTrans" cxnId="{8085BBBE-F512-461C-9B91-CD56EEF35E3E}">
      <dgm:prSet/>
      <dgm:spPr/>
      <dgm:t>
        <a:bodyPr/>
        <a:lstStyle/>
        <a:p>
          <a:pPr rtl="1"/>
          <a:endParaRPr lang="ar-SA"/>
        </a:p>
      </dgm:t>
    </dgm:pt>
    <dgm:pt modelId="{E554482D-EB76-4FF8-ACDD-55CF3EEB0024}" type="sibTrans" cxnId="{8085BBBE-F512-461C-9B91-CD56EEF35E3E}">
      <dgm:prSet/>
      <dgm:spPr/>
      <dgm:t>
        <a:bodyPr/>
        <a:lstStyle/>
        <a:p>
          <a:pPr rtl="1"/>
          <a:endParaRPr lang="ar-SA"/>
        </a:p>
      </dgm:t>
    </dgm:pt>
    <dgm:pt modelId="{FED2D064-5F6D-4637-A8E3-46375E689F9D}" type="pres">
      <dgm:prSet presAssocID="{C05B5955-A5B8-4558-9E08-33ACCE2AAC4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091BF67C-934D-4AC2-A157-61C602404CFA}" type="pres">
      <dgm:prSet presAssocID="{B97C044F-671F-4D46-BB1D-F7B76714E48D}" presName="parentText" presStyleLbl="node1" presStyleIdx="0" presStyleCnt="1" custLinFactNeighborX="-793" custLinFactNeighborY="-12546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9FF0AC4A-828C-453B-AD9A-8548C66DB54F}" type="presOf" srcId="{B97C044F-671F-4D46-BB1D-F7B76714E48D}" destId="{091BF67C-934D-4AC2-A157-61C602404CFA}" srcOrd="0" destOrd="0" presId="urn:microsoft.com/office/officeart/2005/8/layout/vList2"/>
    <dgm:cxn modelId="{8085BBBE-F512-461C-9B91-CD56EEF35E3E}" srcId="{C05B5955-A5B8-4558-9E08-33ACCE2AAC4E}" destId="{B97C044F-671F-4D46-BB1D-F7B76714E48D}" srcOrd="0" destOrd="0" parTransId="{BE524A23-1D5C-4587-B705-F0DDFA694E2F}" sibTransId="{E554482D-EB76-4FF8-ACDD-55CF3EEB0024}"/>
    <dgm:cxn modelId="{CB480DC1-1D9A-4DE8-9231-5DEA36AD5AB5}" type="presOf" srcId="{C05B5955-A5B8-4558-9E08-33ACCE2AAC4E}" destId="{FED2D064-5F6D-4637-A8E3-46375E689F9D}" srcOrd="0" destOrd="0" presId="urn:microsoft.com/office/officeart/2005/8/layout/vList2"/>
    <dgm:cxn modelId="{06D61CAA-BE9A-4FEB-B869-75950F20AA59}" type="presParOf" srcId="{FED2D064-5F6D-4637-A8E3-46375E689F9D}" destId="{091BF67C-934D-4AC2-A157-61C602404CF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EDE2E85-B51E-4956-880F-BA61964C393F}" type="doc">
      <dgm:prSet loTypeId="urn:microsoft.com/office/officeart/2005/8/layout/hList1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54ADCB82-83D1-490D-B859-E1BF7472C1DA}">
      <dgm:prSet phldrT="[نص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effectLst>
          <a:glow rad="228600">
            <a:schemeClr val="accent4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52400" h="50800" prst="softRound"/>
        </a:sp3d>
      </dgm:spPr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الإيجابيات(مؤكد)</a:t>
          </a:r>
          <a:endParaRPr lang="ar-SA" dirty="0"/>
        </a:p>
      </dgm:t>
    </dgm:pt>
    <dgm:pt modelId="{C3A9197F-EFA7-4DAB-9AB5-A716DBDF919F}" type="parTrans" cxnId="{3D5FEF14-4159-4AAD-A832-9283F06BFFDF}">
      <dgm:prSet/>
      <dgm:spPr/>
      <dgm:t>
        <a:bodyPr/>
        <a:lstStyle/>
        <a:p>
          <a:pPr rtl="1"/>
          <a:endParaRPr lang="ar-SA"/>
        </a:p>
      </dgm:t>
    </dgm:pt>
    <dgm:pt modelId="{9C3B62A6-19E9-4240-A4C0-74EF8889B6C7}" type="sibTrans" cxnId="{3D5FEF14-4159-4AAD-A832-9283F06BFFDF}">
      <dgm:prSet/>
      <dgm:spPr/>
      <dgm:t>
        <a:bodyPr/>
        <a:lstStyle/>
        <a:p>
          <a:pPr rtl="1"/>
          <a:endParaRPr lang="ar-SA"/>
        </a:p>
      </dgm:t>
    </dgm:pt>
    <dgm:pt modelId="{77CC64F3-1BF8-49F3-8780-69C8D945A1CD}">
      <dgm:prSet phldrT="[نص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effectLst>
          <a:glow rad="228600">
            <a:schemeClr val="accent4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52400" h="50800" prst="softRound"/>
        </a:sp3d>
      </dgm:spPr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المعوقات(محتملة)</a:t>
          </a:r>
          <a:endParaRPr lang="ar-SA" dirty="0"/>
        </a:p>
      </dgm:t>
    </dgm:pt>
    <dgm:pt modelId="{031F0D8E-691D-4359-B14A-5365071DD2BF}" type="parTrans" cxnId="{62081BBD-4CD8-4F52-810D-352ACE23115F}">
      <dgm:prSet/>
      <dgm:spPr/>
      <dgm:t>
        <a:bodyPr/>
        <a:lstStyle/>
        <a:p>
          <a:pPr rtl="1"/>
          <a:endParaRPr lang="ar-SA"/>
        </a:p>
      </dgm:t>
    </dgm:pt>
    <dgm:pt modelId="{9B9DB974-05DA-40A1-819E-94B3B0BAB006}" type="sibTrans" cxnId="{62081BBD-4CD8-4F52-810D-352ACE23115F}">
      <dgm:prSet/>
      <dgm:spPr/>
      <dgm:t>
        <a:bodyPr/>
        <a:lstStyle/>
        <a:p>
          <a:pPr rtl="1"/>
          <a:endParaRPr lang="ar-SA"/>
        </a:p>
      </dgm:t>
    </dgm:pt>
    <dgm:pt modelId="{98C64DD9-E652-4B84-86F0-163668A26614}">
      <dgm:prSet phldrT="[نص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effectLst>
          <a:glow rad="228600">
            <a:schemeClr val="accent3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52400" h="50800" prst="softRound"/>
        </a:sp3d>
      </dgm:spPr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طلبات غير شرعية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C899A35F-C825-4C7F-B3B2-832A164901AA}" type="parTrans" cxnId="{9BCE7F3E-9624-44A7-9921-2BDC1D8AA1A1}">
      <dgm:prSet/>
      <dgm:spPr/>
      <dgm:t>
        <a:bodyPr/>
        <a:lstStyle/>
        <a:p>
          <a:pPr rtl="1"/>
          <a:endParaRPr lang="ar-SA"/>
        </a:p>
      </dgm:t>
    </dgm:pt>
    <dgm:pt modelId="{E8A49D70-4CCA-4FC1-AC59-5F2937DB768A}" type="sibTrans" cxnId="{9BCE7F3E-9624-44A7-9921-2BDC1D8AA1A1}">
      <dgm:prSet/>
      <dgm:spPr/>
      <dgm:t>
        <a:bodyPr/>
        <a:lstStyle/>
        <a:p>
          <a:pPr rtl="1"/>
          <a:endParaRPr lang="ar-SA"/>
        </a:p>
      </dgm:t>
    </dgm:pt>
    <dgm:pt modelId="{8DF1140A-DB03-47C8-BB60-8830ADD105FC}">
      <dgm:prSet phldrT="[نص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effectLst>
          <a:glow rad="228600">
            <a:schemeClr val="accent3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52400" h="50800" prst="softRound"/>
        </a:sp3d>
      </dgm:spPr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التعامل مع نفسيات محبطة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3B12A09A-5780-4B29-AB04-9534D42CABE3}" type="parTrans" cxnId="{D2159D1B-FD19-4E46-8580-83CF632B850D}">
      <dgm:prSet/>
      <dgm:spPr/>
      <dgm:t>
        <a:bodyPr/>
        <a:lstStyle/>
        <a:p>
          <a:pPr rtl="1"/>
          <a:endParaRPr lang="ar-SA"/>
        </a:p>
      </dgm:t>
    </dgm:pt>
    <dgm:pt modelId="{F2201426-5374-4C5C-B443-476B923B72B2}" type="sibTrans" cxnId="{D2159D1B-FD19-4E46-8580-83CF632B850D}">
      <dgm:prSet/>
      <dgm:spPr/>
      <dgm:t>
        <a:bodyPr/>
        <a:lstStyle/>
        <a:p>
          <a:pPr rtl="1"/>
          <a:endParaRPr lang="ar-SA"/>
        </a:p>
      </dgm:t>
    </dgm:pt>
    <dgm:pt modelId="{E1050592-8845-4BEE-BDF0-A50555D590F5}">
      <dgm:prSet phldrT="[نص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effectLst>
          <a:glow rad="228600">
            <a:schemeClr val="accent3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52400" h="50800" prst="softRound"/>
        </a:sp3d>
      </dgm:spPr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الخجل من إبداء الطلبات علانية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6C918BF4-EDA0-49C9-9B08-5306D5082477}" type="parTrans" cxnId="{EF65FE79-AA77-492D-81A6-6079EB31B539}">
      <dgm:prSet/>
      <dgm:spPr/>
      <dgm:t>
        <a:bodyPr/>
        <a:lstStyle/>
        <a:p>
          <a:pPr rtl="1"/>
          <a:endParaRPr lang="ar-SA"/>
        </a:p>
      </dgm:t>
    </dgm:pt>
    <dgm:pt modelId="{264BED82-A02E-4EA3-912F-B902C09DA701}" type="sibTrans" cxnId="{EF65FE79-AA77-492D-81A6-6079EB31B539}">
      <dgm:prSet/>
      <dgm:spPr/>
      <dgm:t>
        <a:bodyPr/>
        <a:lstStyle/>
        <a:p>
          <a:pPr rtl="1"/>
          <a:endParaRPr lang="ar-SA"/>
        </a:p>
      </dgm:t>
    </dgm:pt>
    <dgm:pt modelId="{C4BE6F5C-066C-4358-A8FA-F8A3A15D91A8}">
      <dgm:prSet phldrT="[نص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effectLst>
          <a:glow rad="228600">
            <a:schemeClr val="accent3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52400" h="50800" prst="softRound"/>
        </a:sp3d>
      </dgm:spPr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اعتقاد المحاباة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5889AB35-D709-4F5D-BCBF-44DA30F90D97}" type="parTrans" cxnId="{CC3FCFB2-1EAB-4E01-B625-9065E00B507B}">
      <dgm:prSet/>
      <dgm:spPr/>
      <dgm:t>
        <a:bodyPr/>
        <a:lstStyle/>
        <a:p>
          <a:pPr rtl="1"/>
          <a:endParaRPr lang="ar-SA"/>
        </a:p>
      </dgm:t>
    </dgm:pt>
    <dgm:pt modelId="{4E16EC71-FA58-4B1C-8F62-8EB7E311B373}" type="sibTrans" cxnId="{CC3FCFB2-1EAB-4E01-B625-9065E00B507B}">
      <dgm:prSet/>
      <dgm:spPr/>
      <dgm:t>
        <a:bodyPr/>
        <a:lstStyle/>
        <a:p>
          <a:pPr rtl="1"/>
          <a:endParaRPr lang="ar-SA"/>
        </a:p>
      </dgm:t>
    </dgm:pt>
    <dgm:pt modelId="{BC92A500-D745-4300-A874-6E7EC29ADFF1}">
      <dgm:prSet phldrT="[نص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effectLst>
          <a:glow rad="228600">
            <a:schemeClr val="accent3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52400" h="50800" prst="softRound"/>
        </a:sp3d>
      </dgm:spPr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ضغوط المرضى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A1EE7C45-1F88-4033-9587-9C7523F61D8C}" type="parTrans" cxnId="{CD1D32DC-E30C-411A-8FFF-AD6E5EFDBBF0}">
      <dgm:prSet/>
      <dgm:spPr/>
      <dgm:t>
        <a:bodyPr/>
        <a:lstStyle/>
        <a:p>
          <a:pPr rtl="1"/>
          <a:endParaRPr lang="ar-SA"/>
        </a:p>
      </dgm:t>
    </dgm:pt>
    <dgm:pt modelId="{C888B690-2275-4DB7-A680-04B0A05346C6}" type="sibTrans" cxnId="{CD1D32DC-E30C-411A-8FFF-AD6E5EFDBBF0}">
      <dgm:prSet/>
      <dgm:spPr/>
      <dgm:t>
        <a:bodyPr/>
        <a:lstStyle/>
        <a:p>
          <a:pPr rtl="1"/>
          <a:endParaRPr lang="ar-SA"/>
        </a:p>
      </dgm:t>
    </dgm:pt>
    <dgm:pt modelId="{F9675C7A-59F9-44AF-A918-C16F2B7BDBAE}">
      <dgm:prSet phldrT="[نص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effectLst>
          <a:glow rad="228600">
            <a:schemeClr val="accent3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52400" h="50800" prst="softRound"/>
        </a:sp3d>
      </dgm:spPr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الأثر النفسي مع التعامل مع المرضى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78AF75F8-491B-4A89-944E-34FD5C0D821A}" type="parTrans" cxnId="{6972B2B8-B6DF-4C1B-8860-3B035622D4CE}">
      <dgm:prSet/>
      <dgm:spPr/>
      <dgm:t>
        <a:bodyPr/>
        <a:lstStyle/>
        <a:p>
          <a:pPr rtl="1"/>
          <a:endParaRPr lang="ar-SA"/>
        </a:p>
      </dgm:t>
    </dgm:pt>
    <dgm:pt modelId="{641AA7B3-E0AF-48AD-AA95-7F705CBE4F51}" type="sibTrans" cxnId="{6972B2B8-B6DF-4C1B-8860-3B035622D4CE}">
      <dgm:prSet/>
      <dgm:spPr/>
      <dgm:t>
        <a:bodyPr/>
        <a:lstStyle/>
        <a:p>
          <a:pPr rtl="1"/>
          <a:endParaRPr lang="ar-SA"/>
        </a:p>
      </dgm:t>
    </dgm:pt>
    <dgm:pt modelId="{FE072678-203A-428F-96D4-00FE0F40740D}">
      <dgm:prSet phldrT="[نص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effectLst>
          <a:glow rad="228600">
            <a:schemeClr val="accent3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52400" h="50800" prst="softRound"/>
        </a:sp3d>
      </dgm:spPr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عدم تجاوب الشركاء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BC4C9404-E28F-461B-B884-D791B129379C}" type="parTrans" cxnId="{45969DE8-E983-4D1C-88C2-E63815831335}">
      <dgm:prSet/>
      <dgm:spPr/>
      <dgm:t>
        <a:bodyPr/>
        <a:lstStyle/>
        <a:p>
          <a:pPr rtl="1"/>
          <a:endParaRPr lang="ar-SA"/>
        </a:p>
      </dgm:t>
    </dgm:pt>
    <dgm:pt modelId="{8FD21186-D304-443B-BA34-BA71A70A66AE}" type="sibTrans" cxnId="{45969DE8-E983-4D1C-88C2-E63815831335}">
      <dgm:prSet/>
      <dgm:spPr/>
      <dgm:t>
        <a:bodyPr/>
        <a:lstStyle/>
        <a:p>
          <a:pPr rtl="1"/>
          <a:endParaRPr lang="ar-SA"/>
        </a:p>
      </dgm:t>
    </dgm:pt>
    <dgm:pt modelId="{71CF8101-FA7A-47DE-AE07-2694BAF80BB9}">
      <dgm:prSet phldrT="[نص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effectLst>
          <a:glow rad="228600">
            <a:schemeClr val="accent3">
              <a:satMod val="175000"/>
              <a:alpha val="40000"/>
            </a:schemeClr>
          </a:glo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52400" h="50800" prst="softRound"/>
        </a:sp3d>
      </dgm:spPr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بذرة خير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D38C5FEC-5668-426A-9F39-2CF944373950}" type="parTrans" cxnId="{E254F058-2B96-4CFD-86C3-D5F4B6D2247C}">
      <dgm:prSet/>
      <dgm:spPr/>
      <dgm:t>
        <a:bodyPr/>
        <a:lstStyle/>
        <a:p>
          <a:pPr rtl="1"/>
          <a:endParaRPr lang="ar-SA"/>
        </a:p>
      </dgm:t>
    </dgm:pt>
    <dgm:pt modelId="{D0D8A38C-8E36-43A2-986E-FDC818239697}" type="sibTrans" cxnId="{E254F058-2B96-4CFD-86C3-D5F4B6D2247C}">
      <dgm:prSet/>
      <dgm:spPr/>
      <dgm:t>
        <a:bodyPr/>
        <a:lstStyle/>
        <a:p>
          <a:pPr rtl="1"/>
          <a:endParaRPr lang="ar-SA"/>
        </a:p>
      </dgm:t>
    </dgm:pt>
    <dgm:pt modelId="{375AC8DF-41E5-4148-82B5-25C6CF710238}">
      <dgm:prSet phldrT="[نص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effectLst>
          <a:glow rad="228600">
            <a:schemeClr val="accent3">
              <a:satMod val="175000"/>
              <a:alpha val="40000"/>
            </a:schemeClr>
          </a:glo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52400" h="50800" prst="softRound"/>
        </a:sp3d>
      </dgm:spPr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إدخال سرور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1C3C8E9C-BD0B-430D-B8CE-4B5203F9B926}" type="parTrans" cxnId="{9F8002CB-DCB9-49B0-8A67-5C85779442D8}">
      <dgm:prSet/>
      <dgm:spPr/>
      <dgm:t>
        <a:bodyPr/>
        <a:lstStyle/>
        <a:p>
          <a:pPr rtl="1"/>
          <a:endParaRPr lang="ar-SA"/>
        </a:p>
      </dgm:t>
    </dgm:pt>
    <dgm:pt modelId="{0A9E4998-720A-4C50-8699-EAA5B6846E4A}" type="sibTrans" cxnId="{9F8002CB-DCB9-49B0-8A67-5C85779442D8}">
      <dgm:prSet/>
      <dgm:spPr/>
      <dgm:t>
        <a:bodyPr/>
        <a:lstStyle/>
        <a:p>
          <a:pPr rtl="1"/>
          <a:endParaRPr lang="ar-SA"/>
        </a:p>
      </dgm:t>
    </dgm:pt>
    <dgm:pt modelId="{65DEB724-809C-4CA9-94E8-287F80CD1210}">
      <dgm:prSet phldrT="[نص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effectLst>
          <a:glow rad="228600">
            <a:schemeClr val="accent3">
              <a:satMod val="175000"/>
              <a:alpha val="40000"/>
            </a:schemeClr>
          </a:glo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52400" h="50800" prst="softRound"/>
        </a:sp3d>
      </dgm:spPr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تقديم قدوة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E22B44E9-D2DD-45B6-A3D0-0B81B523F9D2}" type="parTrans" cxnId="{63D0E5BF-4E7D-4C88-8C03-82865A9EACDD}">
      <dgm:prSet/>
      <dgm:spPr/>
      <dgm:t>
        <a:bodyPr/>
        <a:lstStyle/>
        <a:p>
          <a:pPr rtl="1"/>
          <a:endParaRPr lang="ar-SA"/>
        </a:p>
      </dgm:t>
    </dgm:pt>
    <dgm:pt modelId="{F6BE694D-F374-4FC3-B2E6-7B851147AB14}" type="sibTrans" cxnId="{63D0E5BF-4E7D-4C88-8C03-82865A9EACDD}">
      <dgm:prSet/>
      <dgm:spPr/>
      <dgm:t>
        <a:bodyPr/>
        <a:lstStyle/>
        <a:p>
          <a:pPr rtl="1"/>
          <a:endParaRPr lang="ar-SA"/>
        </a:p>
      </dgm:t>
    </dgm:pt>
    <dgm:pt modelId="{E7839F3A-AADE-42A8-B4ED-ABA9774C424D}">
      <dgm:prSet phldrT="[نص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effectLst>
          <a:glow rad="228600">
            <a:schemeClr val="accent3">
              <a:satMod val="175000"/>
              <a:alpha val="40000"/>
            </a:schemeClr>
          </a:glo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52400" h="50800" prst="softRound"/>
        </a:sp3d>
      </dgm:spPr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عمل على أرض الواقع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0440C00D-BC45-4E0B-AC86-F87E0AB33B88}" type="parTrans" cxnId="{5805F74F-EA18-48DF-B9BC-DA33A6949183}">
      <dgm:prSet/>
      <dgm:spPr/>
      <dgm:t>
        <a:bodyPr/>
        <a:lstStyle/>
        <a:p>
          <a:pPr rtl="1"/>
          <a:endParaRPr lang="ar-SA"/>
        </a:p>
      </dgm:t>
    </dgm:pt>
    <dgm:pt modelId="{20529321-1DCC-4F0F-B4E4-D020F1C5F660}" type="sibTrans" cxnId="{5805F74F-EA18-48DF-B9BC-DA33A6949183}">
      <dgm:prSet/>
      <dgm:spPr/>
      <dgm:t>
        <a:bodyPr/>
        <a:lstStyle/>
        <a:p>
          <a:pPr rtl="1"/>
          <a:endParaRPr lang="ar-SA"/>
        </a:p>
      </dgm:t>
    </dgm:pt>
    <dgm:pt modelId="{0B602F20-8824-48E4-940E-3A90FDF963AC}">
      <dgm:prSet phldrT="[نص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effectLst>
          <a:glow rad="228600">
            <a:schemeClr val="accent3">
              <a:satMod val="175000"/>
              <a:alpha val="40000"/>
            </a:schemeClr>
          </a:glo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52400" h="50800" prst="softRound"/>
        </a:sp3d>
      </dgm:spPr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دلالة علي الخير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866EE77C-000F-4C67-829B-4267C522857C}" type="parTrans" cxnId="{CA54E3F4-695B-4935-9586-660482E954A8}">
      <dgm:prSet/>
      <dgm:spPr/>
      <dgm:t>
        <a:bodyPr/>
        <a:lstStyle/>
        <a:p>
          <a:pPr rtl="1"/>
          <a:endParaRPr lang="ar-SA"/>
        </a:p>
      </dgm:t>
    </dgm:pt>
    <dgm:pt modelId="{0C83F787-6E62-4A49-AD64-7A28C1F309AF}" type="sibTrans" cxnId="{CA54E3F4-695B-4935-9586-660482E954A8}">
      <dgm:prSet/>
      <dgm:spPr/>
      <dgm:t>
        <a:bodyPr/>
        <a:lstStyle/>
        <a:p>
          <a:pPr rtl="1"/>
          <a:endParaRPr lang="ar-SA"/>
        </a:p>
      </dgm:t>
    </dgm:pt>
    <dgm:pt modelId="{C17222A6-716A-43F1-901C-F17525C8894F}">
      <dgm:prSet phldrT="[نص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effectLst>
          <a:glow rad="228600">
            <a:schemeClr val="accent3">
              <a:satMod val="175000"/>
              <a:alpha val="40000"/>
            </a:schemeClr>
          </a:glo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52400" h="50800" prst="softRound"/>
        </a:sp3d>
      </dgm:spPr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رضا نفسي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B2671893-33F1-49E8-82EB-5FDC6353AFC1}" type="parTrans" cxnId="{C2EBDA0A-9EB2-4C8C-B138-D2EF20D05BEE}">
      <dgm:prSet/>
      <dgm:spPr/>
      <dgm:t>
        <a:bodyPr/>
        <a:lstStyle/>
        <a:p>
          <a:pPr rtl="1"/>
          <a:endParaRPr lang="ar-SA"/>
        </a:p>
      </dgm:t>
    </dgm:pt>
    <dgm:pt modelId="{5C559923-B9E8-46ED-80B5-E999B3A6F58E}" type="sibTrans" cxnId="{C2EBDA0A-9EB2-4C8C-B138-D2EF20D05BEE}">
      <dgm:prSet/>
      <dgm:spPr/>
      <dgm:t>
        <a:bodyPr/>
        <a:lstStyle/>
        <a:p>
          <a:pPr rtl="1"/>
          <a:endParaRPr lang="ar-SA"/>
        </a:p>
      </dgm:t>
    </dgm:pt>
    <dgm:pt modelId="{EA6CE4B4-5A7D-457A-9119-C4EAF2CAB7D2}">
      <dgm:prSet phldrT="[نص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effectLst>
          <a:glow rad="228600">
            <a:schemeClr val="accent3">
              <a:satMod val="175000"/>
              <a:alpha val="40000"/>
            </a:schemeClr>
          </a:glo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52400" h="50800" prst="softRound"/>
        </a:sp3d>
      </dgm:spPr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تحقيق أهداف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74E9FC8B-1DC8-4A86-B77A-31FEA0D11EBD}" type="parTrans" cxnId="{C2A3B523-6041-44AC-96F6-60B35437E3DA}">
      <dgm:prSet/>
      <dgm:spPr/>
      <dgm:t>
        <a:bodyPr/>
        <a:lstStyle/>
        <a:p>
          <a:pPr rtl="1"/>
          <a:endParaRPr lang="ar-SA"/>
        </a:p>
      </dgm:t>
    </dgm:pt>
    <dgm:pt modelId="{A3CB2D30-130A-46F2-A6A2-B68BEB3EF92E}" type="sibTrans" cxnId="{C2A3B523-6041-44AC-96F6-60B35437E3DA}">
      <dgm:prSet/>
      <dgm:spPr/>
      <dgm:t>
        <a:bodyPr/>
        <a:lstStyle/>
        <a:p>
          <a:pPr rtl="1"/>
          <a:endParaRPr lang="ar-SA"/>
        </a:p>
      </dgm:t>
    </dgm:pt>
    <dgm:pt modelId="{B009CE8A-244A-4D5C-811A-34E2740192E3}">
      <dgm:prSet phldrT="[نص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effectLst>
          <a:glow rad="228600">
            <a:schemeClr val="accent3">
              <a:satMod val="175000"/>
              <a:alpha val="40000"/>
            </a:schemeClr>
          </a:glo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52400" h="50800" prst="softRound"/>
        </a:sp3d>
      </dgm:spPr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تكامل اجتماعي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A583FFDD-4FF3-4DBD-A790-3B669ED9CD16}" type="parTrans" cxnId="{B49621BD-96D8-457B-986C-1398F3B8683A}">
      <dgm:prSet/>
      <dgm:spPr/>
      <dgm:t>
        <a:bodyPr/>
        <a:lstStyle/>
        <a:p>
          <a:pPr rtl="1"/>
          <a:endParaRPr lang="ar-SA"/>
        </a:p>
      </dgm:t>
    </dgm:pt>
    <dgm:pt modelId="{5A24E56E-6687-4847-AB71-F425D7C181F9}" type="sibTrans" cxnId="{B49621BD-96D8-457B-986C-1398F3B8683A}">
      <dgm:prSet/>
      <dgm:spPr/>
      <dgm:t>
        <a:bodyPr/>
        <a:lstStyle/>
        <a:p>
          <a:pPr rtl="1"/>
          <a:endParaRPr lang="ar-SA"/>
        </a:p>
      </dgm:t>
    </dgm:pt>
    <dgm:pt modelId="{A2438493-6922-41C6-B678-BC462D2D9488}" type="pres">
      <dgm:prSet presAssocID="{6EDE2E85-B51E-4956-880F-BA61964C393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5655FCF2-9E31-4FB5-AFEF-A359322DC248}" type="pres">
      <dgm:prSet presAssocID="{54ADCB82-83D1-490D-B859-E1BF7472C1DA}" presName="composite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D036F7CF-3492-49B9-8B46-79D9672ADA6B}" type="pres">
      <dgm:prSet presAssocID="{54ADCB82-83D1-490D-B859-E1BF7472C1DA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0715193-0CD1-4C20-BBEF-2BC425430879}" type="pres">
      <dgm:prSet presAssocID="{54ADCB82-83D1-490D-B859-E1BF7472C1DA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AE4CDBB3-E06A-4631-B8F3-701D9B20DF40}" type="pres">
      <dgm:prSet presAssocID="{9C3B62A6-19E9-4240-A4C0-74EF8889B6C7}" presName="space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8D24F100-4D18-4771-81EC-C278FA2BFC3C}" type="pres">
      <dgm:prSet presAssocID="{77CC64F3-1BF8-49F3-8780-69C8D945A1CD}" presName="composite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0C92D6C0-0C80-4D3D-9742-34ED631F2863}" type="pres">
      <dgm:prSet presAssocID="{77CC64F3-1BF8-49F3-8780-69C8D945A1CD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5A6C372-C6EE-41BE-8B8F-6DE5673C6F6E}" type="pres">
      <dgm:prSet presAssocID="{77CC64F3-1BF8-49F3-8780-69C8D945A1CD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CD1D32DC-E30C-411A-8FFF-AD6E5EFDBBF0}" srcId="{77CC64F3-1BF8-49F3-8780-69C8D945A1CD}" destId="{BC92A500-D745-4300-A874-6E7EC29ADFF1}" srcOrd="4" destOrd="0" parTransId="{A1EE7C45-1F88-4033-9587-9C7523F61D8C}" sibTransId="{C888B690-2275-4DB7-A680-04B0A05346C6}"/>
    <dgm:cxn modelId="{012D318D-76CA-4241-86F7-0FD314D8ACAE}" type="presOf" srcId="{375AC8DF-41E5-4148-82B5-25C6CF710238}" destId="{E0715193-0CD1-4C20-BBEF-2BC425430879}" srcOrd="0" destOrd="1" presId="urn:microsoft.com/office/officeart/2005/8/layout/hList1"/>
    <dgm:cxn modelId="{C2EBDA0A-9EB2-4C8C-B138-D2EF20D05BEE}" srcId="{54ADCB82-83D1-490D-B859-E1BF7472C1DA}" destId="{C17222A6-716A-43F1-901C-F17525C8894F}" srcOrd="5" destOrd="0" parTransId="{B2671893-33F1-49E8-82EB-5FDC6353AFC1}" sibTransId="{5C559923-B9E8-46ED-80B5-E999B3A6F58E}"/>
    <dgm:cxn modelId="{3D5FEF14-4159-4AAD-A832-9283F06BFFDF}" srcId="{6EDE2E85-B51E-4956-880F-BA61964C393F}" destId="{54ADCB82-83D1-490D-B859-E1BF7472C1DA}" srcOrd="0" destOrd="0" parTransId="{C3A9197F-EFA7-4DAB-9AB5-A716DBDF919F}" sibTransId="{9C3B62A6-19E9-4240-A4C0-74EF8889B6C7}"/>
    <dgm:cxn modelId="{4C322158-0FB4-41DE-9AB9-DA85045813A5}" type="presOf" srcId="{E1050592-8845-4BEE-BDF0-A50555D590F5}" destId="{15A6C372-C6EE-41BE-8B8F-6DE5673C6F6E}" srcOrd="0" destOrd="2" presId="urn:microsoft.com/office/officeart/2005/8/layout/hList1"/>
    <dgm:cxn modelId="{45890554-4C96-4301-87C0-CE43F50E2C86}" type="presOf" srcId="{8DF1140A-DB03-47C8-BB60-8830ADD105FC}" destId="{15A6C372-C6EE-41BE-8B8F-6DE5673C6F6E}" srcOrd="0" destOrd="1" presId="urn:microsoft.com/office/officeart/2005/8/layout/hList1"/>
    <dgm:cxn modelId="{62081BBD-4CD8-4F52-810D-352ACE23115F}" srcId="{6EDE2E85-B51E-4956-880F-BA61964C393F}" destId="{77CC64F3-1BF8-49F3-8780-69C8D945A1CD}" srcOrd="1" destOrd="0" parTransId="{031F0D8E-691D-4359-B14A-5365071DD2BF}" sibTransId="{9B9DB974-05DA-40A1-819E-94B3B0BAB006}"/>
    <dgm:cxn modelId="{F32BAB2A-1486-4D44-A68D-5012A2443D6C}" type="presOf" srcId="{EA6CE4B4-5A7D-457A-9119-C4EAF2CAB7D2}" destId="{E0715193-0CD1-4C20-BBEF-2BC425430879}" srcOrd="0" destOrd="6" presId="urn:microsoft.com/office/officeart/2005/8/layout/hList1"/>
    <dgm:cxn modelId="{6D925C0F-970E-4A83-A180-FFE35AE6FE1C}" type="presOf" srcId="{54ADCB82-83D1-490D-B859-E1BF7472C1DA}" destId="{D036F7CF-3492-49B9-8B46-79D9672ADA6B}" srcOrd="0" destOrd="0" presId="urn:microsoft.com/office/officeart/2005/8/layout/hList1"/>
    <dgm:cxn modelId="{9BCE7F3E-9624-44A7-9921-2BDC1D8AA1A1}" srcId="{77CC64F3-1BF8-49F3-8780-69C8D945A1CD}" destId="{98C64DD9-E652-4B84-86F0-163668A26614}" srcOrd="0" destOrd="0" parTransId="{C899A35F-C825-4C7F-B3B2-832A164901AA}" sibTransId="{E8A49D70-4CCA-4FC1-AC59-5F2937DB768A}"/>
    <dgm:cxn modelId="{A7588D8E-0CD9-4D4C-88AF-77A5B9B90664}" type="presOf" srcId="{BC92A500-D745-4300-A874-6E7EC29ADFF1}" destId="{15A6C372-C6EE-41BE-8B8F-6DE5673C6F6E}" srcOrd="0" destOrd="4" presId="urn:microsoft.com/office/officeart/2005/8/layout/hList1"/>
    <dgm:cxn modelId="{ACC6BF01-AE7A-4B74-83EE-64A3523E14B4}" type="presOf" srcId="{FE072678-203A-428F-96D4-00FE0F40740D}" destId="{15A6C372-C6EE-41BE-8B8F-6DE5673C6F6E}" srcOrd="0" destOrd="6" presId="urn:microsoft.com/office/officeart/2005/8/layout/hList1"/>
    <dgm:cxn modelId="{01AC7EB1-8510-4844-8348-5A0A876B4720}" type="presOf" srcId="{71CF8101-FA7A-47DE-AE07-2694BAF80BB9}" destId="{E0715193-0CD1-4C20-BBEF-2BC425430879}" srcOrd="0" destOrd="0" presId="urn:microsoft.com/office/officeart/2005/8/layout/hList1"/>
    <dgm:cxn modelId="{87E535A6-2F77-4479-91FB-F0BF44623454}" type="presOf" srcId="{E7839F3A-AADE-42A8-B4ED-ABA9774C424D}" destId="{E0715193-0CD1-4C20-BBEF-2BC425430879}" srcOrd="0" destOrd="3" presId="urn:microsoft.com/office/officeart/2005/8/layout/hList1"/>
    <dgm:cxn modelId="{63D0E5BF-4E7D-4C88-8C03-82865A9EACDD}" srcId="{54ADCB82-83D1-490D-B859-E1BF7472C1DA}" destId="{65DEB724-809C-4CA9-94E8-287F80CD1210}" srcOrd="2" destOrd="0" parTransId="{E22B44E9-D2DD-45B6-A3D0-0B81B523F9D2}" sibTransId="{F6BE694D-F374-4FC3-B2E6-7B851147AB14}"/>
    <dgm:cxn modelId="{C2A3B523-6041-44AC-96F6-60B35437E3DA}" srcId="{54ADCB82-83D1-490D-B859-E1BF7472C1DA}" destId="{EA6CE4B4-5A7D-457A-9119-C4EAF2CAB7D2}" srcOrd="6" destOrd="0" parTransId="{74E9FC8B-1DC8-4A86-B77A-31FEA0D11EBD}" sibTransId="{A3CB2D30-130A-46F2-A6A2-B68BEB3EF92E}"/>
    <dgm:cxn modelId="{6972B2B8-B6DF-4C1B-8860-3B035622D4CE}" srcId="{77CC64F3-1BF8-49F3-8780-69C8D945A1CD}" destId="{F9675C7A-59F9-44AF-A918-C16F2B7BDBAE}" srcOrd="5" destOrd="0" parTransId="{78AF75F8-491B-4A89-944E-34FD5C0D821A}" sibTransId="{641AA7B3-E0AF-48AD-AA95-7F705CBE4F51}"/>
    <dgm:cxn modelId="{D79FDACC-4944-4689-AB33-9B9786EFFDC0}" type="presOf" srcId="{0B602F20-8824-48E4-940E-3A90FDF963AC}" destId="{E0715193-0CD1-4C20-BBEF-2BC425430879}" srcOrd="0" destOrd="4" presId="urn:microsoft.com/office/officeart/2005/8/layout/hList1"/>
    <dgm:cxn modelId="{E254F058-2B96-4CFD-86C3-D5F4B6D2247C}" srcId="{54ADCB82-83D1-490D-B859-E1BF7472C1DA}" destId="{71CF8101-FA7A-47DE-AE07-2694BAF80BB9}" srcOrd="0" destOrd="0" parTransId="{D38C5FEC-5668-426A-9F39-2CF944373950}" sibTransId="{D0D8A38C-8E36-43A2-986E-FDC818239697}"/>
    <dgm:cxn modelId="{6859EFE5-1DCB-44C8-BDAB-FE4413717801}" type="presOf" srcId="{65DEB724-809C-4CA9-94E8-287F80CD1210}" destId="{E0715193-0CD1-4C20-BBEF-2BC425430879}" srcOrd="0" destOrd="2" presId="urn:microsoft.com/office/officeart/2005/8/layout/hList1"/>
    <dgm:cxn modelId="{5805F74F-EA18-48DF-B9BC-DA33A6949183}" srcId="{54ADCB82-83D1-490D-B859-E1BF7472C1DA}" destId="{E7839F3A-AADE-42A8-B4ED-ABA9774C424D}" srcOrd="3" destOrd="0" parTransId="{0440C00D-BC45-4E0B-AC86-F87E0AB33B88}" sibTransId="{20529321-1DCC-4F0F-B4E4-D020F1C5F660}"/>
    <dgm:cxn modelId="{9E8BEAB0-CD38-4980-B22E-EF8E801296C3}" type="presOf" srcId="{B009CE8A-244A-4D5C-811A-34E2740192E3}" destId="{E0715193-0CD1-4C20-BBEF-2BC425430879}" srcOrd="0" destOrd="7" presId="urn:microsoft.com/office/officeart/2005/8/layout/hList1"/>
    <dgm:cxn modelId="{365496BC-3143-4E57-815F-A4D28198BEFD}" type="presOf" srcId="{F9675C7A-59F9-44AF-A918-C16F2B7BDBAE}" destId="{15A6C372-C6EE-41BE-8B8F-6DE5673C6F6E}" srcOrd="0" destOrd="5" presId="urn:microsoft.com/office/officeart/2005/8/layout/hList1"/>
    <dgm:cxn modelId="{CA54E3F4-695B-4935-9586-660482E954A8}" srcId="{54ADCB82-83D1-490D-B859-E1BF7472C1DA}" destId="{0B602F20-8824-48E4-940E-3A90FDF963AC}" srcOrd="4" destOrd="0" parTransId="{866EE77C-000F-4C67-829B-4267C522857C}" sibTransId="{0C83F787-6E62-4A49-AD64-7A28C1F309AF}"/>
    <dgm:cxn modelId="{CC3FCFB2-1EAB-4E01-B625-9065E00B507B}" srcId="{77CC64F3-1BF8-49F3-8780-69C8D945A1CD}" destId="{C4BE6F5C-066C-4358-A8FA-F8A3A15D91A8}" srcOrd="3" destOrd="0" parTransId="{5889AB35-D709-4F5D-BCBF-44DA30F90D97}" sibTransId="{4E16EC71-FA58-4B1C-8F62-8EB7E311B373}"/>
    <dgm:cxn modelId="{9F8002CB-DCB9-49B0-8A67-5C85779442D8}" srcId="{54ADCB82-83D1-490D-B859-E1BF7472C1DA}" destId="{375AC8DF-41E5-4148-82B5-25C6CF710238}" srcOrd="1" destOrd="0" parTransId="{1C3C8E9C-BD0B-430D-B8CE-4B5203F9B926}" sibTransId="{0A9E4998-720A-4C50-8699-EAA5B6846E4A}"/>
    <dgm:cxn modelId="{EF65FE79-AA77-492D-81A6-6079EB31B539}" srcId="{77CC64F3-1BF8-49F3-8780-69C8D945A1CD}" destId="{E1050592-8845-4BEE-BDF0-A50555D590F5}" srcOrd="2" destOrd="0" parTransId="{6C918BF4-EDA0-49C9-9B08-5306D5082477}" sibTransId="{264BED82-A02E-4EA3-912F-B902C09DA701}"/>
    <dgm:cxn modelId="{B6DD714E-FF0D-4917-A8AA-C295A51AA2EA}" type="presOf" srcId="{C17222A6-716A-43F1-901C-F17525C8894F}" destId="{E0715193-0CD1-4C20-BBEF-2BC425430879}" srcOrd="0" destOrd="5" presId="urn:microsoft.com/office/officeart/2005/8/layout/hList1"/>
    <dgm:cxn modelId="{91544EE5-4CBB-4CBF-9431-0659F3472E02}" type="presOf" srcId="{77CC64F3-1BF8-49F3-8780-69C8D945A1CD}" destId="{0C92D6C0-0C80-4D3D-9742-34ED631F2863}" srcOrd="0" destOrd="0" presId="urn:microsoft.com/office/officeart/2005/8/layout/hList1"/>
    <dgm:cxn modelId="{D2159D1B-FD19-4E46-8580-83CF632B850D}" srcId="{77CC64F3-1BF8-49F3-8780-69C8D945A1CD}" destId="{8DF1140A-DB03-47C8-BB60-8830ADD105FC}" srcOrd="1" destOrd="0" parTransId="{3B12A09A-5780-4B29-AB04-9534D42CABE3}" sibTransId="{F2201426-5374-4C5C-B443-476B923B72B2}"/>
    <dgm:cxn modelId="{7EE11DA2-D582-4966-A146-AED9583915C4}" type="presOf" srcId="{6EDE2E85-B51E-4956-880F-BA61964C393F}" destId="{A2438493-6922-41C6-B678-BC462D2D9488}" srcOrd="0" destOrd="0" presId="urn:microsoft.com/office/officeart/2005/8/layout/hList1"/>
    <dgm:cxn modelId="{B49621BD-96D8-457B-986C-1398F3B8683A}" srcId="{54ADCB82-83D1-490D-B859-E1BF7472C1DA}" destId="{B009CE8A-244A-4D5C-811A-34E2740192E3}" srcOrd="7" destOrd="0" parTransId="{A583FFDD-4FF3-4DBD-A790-3B669ED9CD16}" sibTransId="{5A24E56E-6687-4847-AB71-F425D7C181F9}"/>
    <dgm:cxn modelId="{0548F541-9257-406C-A223-DF5BC8F0DF6F}" type="presOf" srcId="{98C64DD9-E652-4B84-86F0-163668A26614}" destId="{15A6C372-C6EE-41BE-8B8F-6DE5673C6F6E}" srcOrd="0" destOrd="0" presId="urn:microsoft.com/office/officeart/2005/8/layout/hList1"/>
    <dgm:cxn modelId="{45969DE8-E983-4D1C-88C2-E63815831335}" srcId="{77CC64F3-1BF8-49F3-8780-69C8D945A1CD}" destId="{FE072678-203A-428F-96D4-00FE0F40740D}" srcOrd="6" destOrd="0" parTransId="{BC4C9404-E28F-461B-B884-D791B129379C}" sibTransId="{8FD21186-D304-443B-BA34-BA71A70A66AE}"/>
    <dgm:cxn modelId="{93411E3B-2021-4845-BD0D-4E411CA12E72}" type="presOf" srcId="{C4BE6F5C-066C-4358-A8FA-F8A3A15D91A8}" destId="{15A6C372-C6EE-41BE-8B8F-6DE5673C6F6E}" srcOrd="0" destOrd="3" presId="urn:microsoft.com/office/officeart/2005/8/layout/hList1"/>
    <dgm:cxn modelId="{746DC8B8-C82E-4407-A2CD-3DC479F98CB6}" type="presParOf" srcId="{A2438493-6922-41C6-B678-BC462D2D9488}" destId="{5655FCF2-9E31-4FB5-AFEF-A359322DC248}" srcOrd="0" destOrd="0" presId="urn:microsoft.com/office/officeart/2005/8/layout/hList1"/>
    <dgm:cxn modelId="{7FAB1413-8B57-4193-A1F8-554587E5B076}" type="presParOf" srcId="{5655FCF2-9E31-4FB5-AFEF-A359322DC248}" destId="{D036F7CF-3492-49B9-8B46-79D9672ADA6B}" srcOrd="0" destOrd="0" presId="urn:microsoft.com/office/officeart/2005/8/layout/hList1"/>
    <dgm:cxn modelId="{34A93752-B469-41B9-86DB-AB56565EB286}" type="presParOf" srcId="{5655FCF2-9E31-4FB5-AFEF-A359322DC248}" destId="{E0715193-0CD1-4C20-BBEF-2BC425430879}" srcOrd="1" destOrd="0" presId="urn:microsoft.com/office/officeart/2005/8/layout/hList1"/>
    <dgm:cxn modelId="{5EAA30D4-7509-42BC-AEA9-65D361441AA0}" type="presParOf" srcId="{A2438493-6922-41C6-B678-BC462D2D9488}" destId="{AE4CDBB3-E06A-4631-B8F3-701D9B20DF40}" srcOrd="1" destOrd="0" presId="urn:microsoft.com/office/officeart/2005/8/layout/hList1"/>
    <dgm:cxn modelId="{8AC372ED-EBF4-4857-86A4-435619345D84}" type="presParOf" srcId="{A2438493-6922-41C6-B678-BC462D2D9488}" destId="{8D24F100-4D18-4771-81EC-C278FA2BFC3C}" srcOrd="2" destOrd="0" presId="urn:microsoft.com/office/officeart/2005/8/layout/hList1"/>
    <dgm:cxn modelId="{2B5B77AF-1F37-47CA-943A-4AC7EFF80C60}" type="presParOf" srcId="{8D24F100-4D18-4771-81EC-C278FA2BFC3C}" destId="{0C92D6C0-0C80-4D3D-9742-34ED631F2863}" srcOrd="0" destOrd="0" presId="urn:microsoft.com/office/officeart/2005/8/layout/hList1"/>
    <dgm:cxn modelId="{CC4F8527-5EE3-452F-A3D0-F81C96A293F7}" type="presParOf" srcId="{8D24F100-4D18-4771-81EC-C278FA2BFC3C}" destId="{15A6C372-C6EE-41BE-8B8F-6DE5673C6F6E}" srcOrd="1" destOrd="0" presId="urn:microsoft.com/office/officeart/2005/8/layout/hList1"/>
  </dgm:cxnLst>
  <dgm:bg>
    <a:effectLst>
      <a:glow rad="228600">
        <a:schemeClr val="accent2">
          <a:satMod val="175000"/>
          <a:alpha val="40000"/>
        </a:schemeClr>
      </a:glow>
    </a:effectLst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86A7F66-BB0E-4A0E-A3D1-0A801053B6C1}" type="doc">
      <dgm:prSet loTypeId="urn:microsoft.com/office/officeart/2005/8/layout/radial5" loCatId="cycle" qsTypeId="urn:microsoft.com/office/officeart/2005/8/quickstyle/3d9" qsCatId="3D" csTypeId="urn:microsoft.com/office/officeart/2005/8/colors/colorful5" csCatId="colorful" phldr="1"/>
      <dgm:spPr/>
      <dgm:t>
        <a:bodyPr/>
        <a:lstStyle/>
        <a:p>
          <a:pPr rtl="1"/>
          <a:endParaRPr lang="ar-SA"/>
        </a:p>
      </dgm:t>
    </dgm:pt>
    <dgm:pt modelId="{278881EA-E023-4C41-BF4A-52DB650BC894}">
      <dgm:prSet phldrT="[نص]" custT="1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>
        <a:noFill/>
      </dgm:spPr>
      <dgm:t>
        <a:bodyPr/>
        <a:lstStyle/>
        <a:p>
          <a:pPr rtl="1"/>
          <a:r>
            <a:rPr lang="ar-SA" sz="1800" dirty="0" smtClean="0">
              <a:solidFill>
                <a:schemeClr val="tx2">
                  <a:lumMod val="60000"/>
                  <a:lumOff val="40000"/>
                </a:schemeClr>
              </a:solidFill>
              <a:latin typeface="Janna LT" panose="01000000000000000000" pitchFamily="2" charset="-78"/>
              <a:cs typeface="Janna LT" panose="01000000000000000000" pitchFamily="2" charset="-78"/>
            </a:rPr>
            <a:t>مرضى السرطان</a:t>
          </a:r>
          <a:endParaRPr lang="ar-SA" sz="1800" dirty="0">
            <a:solidFill>
              <a:schemeClr val="tx2">
                <a:lumMod val="60000"/>
                <a:lumOff val="40000"/>
              </a:schemeClr>
            </a:solidFill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6E636832-7FDA-4B63-8D93-EC4629D5A1AE}" type="parTrans" cxnId="{1A9E9870-C2BE-436B-BA3A-94837EE7ACC9}">
      <dgm:prSet/>
      <dgm:spPr/>
      <dgm:t>
        <a:bodyPr/>
        <a:lstStyle/>
        <a:p>
          <a:pPr rtl="1"/>
          <a:endParaRPr lang="ar-SA" sz="1800"/>
        </a:p>
      </dgm:t>
    </dgm:pt>
    <dgm:pt modelId="{A8437226-5105-449C-9584-F63B8C368948}" type="sibTrans" cxnId="{1A9E9870-C2BE-436B-BA3A-94837EE7ACC9}">
      <dgm:prSet/>
      <dgm:spPr/>
      <dgm:t>
        <a:bodyPr/>
        <a:lstStyle/>
        <a:p>
          <a:pPr rtl="1"/>
          <a:endParaRPr lang="ar-SA" sz="1800"/>
        </a:p>
      </dgm:t>
    </dgm:pt>
    <dgm:pt modelId="{F0B7AB42-431E-475D-86DB-1C5A594294F6}">
      <dgm:prSet phldrT="[نص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effectLst>
          <a:glow rad="228600">
            <a:schemeClr val="accent6">
              <a:satMod val="175000"/>
              <a:alpha val="40000"/>
            </a:schemeClr>
          </a:glow>
          <a:reflection blurRad="6350" stA="50000" endA="300" endPos="90000" dist="50800" dir="5400000" sy="-100000" algn="bl" rotWithShape="0"/>
        </a:effectLst>
      </dgm:spPr>
      <dgm:t>
        <a:bodyPr/>
        <a:lstStyle/>
        <a:p>
          <a:pPr rtl="1"/>
          <a:r>
            <a:rPr lang="ar-SA" sz="2000" dirty="0" smtClean="0">
              <a:solidFill>
                <a:srgbClr val="00B050"/>
              </a:solidFill>
              <a:latin typeface="Janna LT" panose="01000000000000000000" pitchFamily="2" charset="-78"/>
              <a:cs typeface="Janna LT" panose="01000000000000000000" pitchFamily="2" charset="-78"/>
            </a:rPr>
            <a:t>يسعدون</a:t>
          </a:r>
          <a:endParaRPr lang="ar-SA" sz="1800" dirty="0">
            <a:solidFill>
              <a:srgbClr val="00B050"/>
            </a:solidFill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79C1071F-6C0F-4A6C-83C8-BCB1F53E83DF}" type="parTrans" cxnId="{72936FF5-0FC3-49A5-BA54-DA013F14E368}">
      <dgm:prSet custT="1"/>
      <dgm:spPr/>
      <dgm:t>
        <a:bodyPr/>
        <a:lstStyle/>
        <a:p>
          <a:pPr rtl="1"/>
          <a:endParaRPr lang="ar-SA" sz="1400"/>
        </a:p>
      </dgm:t>
    </dgm:pt>
    <dgm:pt modelId="{2B55B39C-C718-4129-BAEF-A16EF28C579E}" type="sibTrans" cxnId="{72936FF5-0FC3-49A5-BA54-DA013F14E368}">
      <dgm:prSet/>
      <dgm:spPr/>
      <dgm:t>
        <a:bodyPr/>
        <a:lstStyle/>
        <a:p>
          <a:pPr rtl="1"/>
          <a:endParaRPr lang="ar-SA" sz="1800"/>
        </a:p>
      </dgm:t>
    </dgm:pt>
    <dgm:pt modelId="{D8B1BC86-276D-4D1C-A523-DE41E98BD07A}">
      <dgm:prSet phldrT="[نص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effectLst>
          <a:glow rad="228600">
            <a:schemeClr val="accent4">
              <a:satMod val="175000"/>
              <a:alpha val="40000"/>
            </a:schemeClr>
          </a:glow>
          <a:reflection blurRad="6350" stA="50000" endA="300" endPos="90000" dist="50800" dir="5400000" sy="-100000" algn="bl" rotWithShape="0"/>
        </a:effectLst>
      </dgm:spPr>
      <dgm:t>
        <a:bodyPr/>
        <a:lstStyle/>
        <a:p>
          <a:pPr rtl="1"/>
          <a:r>
            <a:rPr lang="ar-SA" sz="2000" dirty="0" smtClean="0">
              <a:solidFill>
                <a:schemeClr val="accent5">
                  <a:lumMod val="75000"/>
                </a:schemeClr>
              </a:solidFill>
              <a:latin typeface="Janna LT" panose="01000000000000000000" pitchFamily="2" charset="-78"/>
              <a:cs typeface="Janna LT" panose="01000000000000000000" pitchFamily="2" charset="-78"/>
            </a:rPr>
            <a:t>يقدمون</a:t>
          </a:r>
          <a:endParaRPr lang="ar-SA" sz="1600" dirty="0">
            <a:solidFill>
              <a:schemeClr val="accent5">
                <a:lumMod val="75000"/>
              </a:schemeClr>
            </a:solidFill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0588BEEA-65C8-462E-9880-0F5CF83AFD04}" type="parTrans" cxnId="{0AA38876-D19A-4B0F-9130-3E40B7A01996}">
      <dgm:prSet custT="1"/>
      <dgm:spPr/>
      <dgm:t>
        <a:bodyPr/>
        <a:lstStyle/>
        <a:p>
          <a:pPr rtl="1"/>
          <a:endParaRPr lang="ar-SA" sz="1400"/>
        </a:p>
      </dgm:t>
    </dgm:pt>
    <dgm:pt modelId="{23E23D05-1F22-47EB-BA16-EB1932A0980F}" type="sibTrans" cxnId="{0AA38876-D19A-4B0F-9130-3E40B7A01996}">
      <dgm:prSet/>
      <dgm:spPr/>
      <dgm:t>
        <a:bodyPr/>
        <a:lstStyle/>
        <a:p>
          <a:pPr rtl="1"/>
          <a:endParaRPr lang="ar-SA" sz="1800"/>
        </a:p>
      </dgm:t>
    </dgm:pt>
    <dgm:pt modelId="{9C887BB2-0915-4B3E-93E1-5B39FA59431E}">
      <dgm:prSet phldrT="[نص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effectLst>
          <a:glow rad="139700">
            <a:schemeClr val="accent2">
              <a:satMod val="175000"/>
              <a:alpha val="40000"/>
            </a:schemeClr>
          </a:glow>
          <a:reflection blurRad="6350" stA="50000" endA="295" endPos="92000" dist="101600" dir="5400000" sy="-100000" algn="bl" rotWithShape="0"/>
        </a:effectLst>
      </dgm:spPr>
      <dgm:t>
        <a:bodyPr/>
        <a:lstStyle/>
        <a:p>
          <a:pPr rtl="1"/>
          <a:r>
            <a:rPr lang="ar-SA" sz="2000" dirty="0" smtClean="0">
              <a:solidFill>
                <a:srgbClr val="0070C0"/>
              </a:solidFill>
              <a:latin typeface="Janna LT" panose="01000000000000000000" pitchFamily="2" charset="-78"/>
              <a:cs typeface="Janna LT" panose="01000000000000000000" pitchFamily="2" charset="-78"/>
            </a:rPr>
            <a:t>شركاؤنا</a:t>
          </a:r>
          <a:endParaRPr lang="ar-SA" sz="2000" dirty="0">
            <a:solidFill>
              <a:srgbClr val="0070C0"/>
            </a:solidFill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61D25493-5FD8-4A08-8214-A1B80CD19E74}" type="parTrans" cxnId="{41AB5CB8-CD64-4EEC-AE74-EB8F2B830246}">
      <dgm:prSet custT="1"/>
      <dgm:spPr/>
      <dgm:t>
        <a:bodyPr/>
        <a:lstStyle/>
        <a:p>
          <a:pPr rtl="1"/>
          <a:endParaRPr lang="ar-SA" sz="1400"/>
        </a:p>
      </dgm:t>
    </dgm:pt>
    <dgm:pt modelId="{CED928CB-F3B1-437C-A5A6-0981DE72F097}" type="sibTrans" cxnId="{41AB5CB8-CD64-4EEC-AE74-EB8F2B830246}">
      <dgm:prSet/>
      <dgm:spPr/>
      <dgm:t>
        <a:bodyPr/>
        <a:lstStyle/>
        <a:p>
          <a:pPr rtl="1"/>
          <a:endParaRPr lang="ar-SA" sz="1800"/>
        </a:p>
      </dgm:t>
    </dgm:pt>
    <dgm:pt modelId="{59B35CC6-A8DB-4634-8663-D99E178069BE}">
      <dgm:prSet phldrT="[نص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effectLst>
          <a:glow rad="228600">
            <a:schemeClr val="accent1">
              <a:satMod val="175000"/>
              <a:alpha val="40000"/>
            </a:schemeClr>
          </a:glow>
          <a:reflection blurRad="6350" stA="50000" endA="300" endPos="90000" dist="50800" dir="5400000" sy="-100000" algn="bl" rotWithShape="0"/>
        </a:effectLst>
      </dgm:spPr>
      <dgm:t>
        <a:bodyPr/>
        <a:lstStyle/>
        <a:p>
          <a:pPr rtl="1"/>
          <a:r>
            <a:rPr lang="ar-SA" sz="2400" dirty="0" smtClean="0">
              <a:solidFill>
                <a:srgbClr val="FF0000"/>
              </a:solidFill>
              <a:latin typeface="Janna LT" panose="01000000000000000000" pitchFamily="2" charset="-78"/>
              <a:cs typeface="Janna LT" panose="01000000000000000000" pitchFamily="2" charset="-78"/>
            </a:rPr>
            <a:t>نحن</a:t>
          </a:r>
          <a:endParaRPr lang="ar-SA" sz="2400" dirty="0">
            <a:solidFill>
              <a:srgbClr val="FF0000"/>
            </a:solidFill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53FD6547-CDF4-49BC-9F9F-6C08AED7C9C3}" type="parTrans" cxnId="{1E4F50D2-C092-4A1F-803A-777A76EBE20E}">
      <dgm:prSet custT="1"/>
      <dgm:spPr/>
      <dgm:t>
        <a:bodyPr/>
        <a:lstStyle/>
        <a:p>
          <a:pPr rtl="1"/>
          <a:endParaRPr lang="ar-SA" sz="1400"/>
        </a:p>
      </dgm:t>
    </dgm:pt>
    <dgm:pt modelId="{E00E63D7-71B8-4A40-8EEB-32EC17F07C0F}" type="sibTrans" cxnId="{1E4F50D2-C092-4A1F-803A-777A76EBE20E}">
      <dgm:prSet/>
      <dgm:spPr/>
      <dgm:t>
        <a:bodyPr/>
        <a:lstStyle/>
        <a:p>
          <a:pPr rtl="1"/>
          <a:endParaRPr lang="ar-SA" sz="1800"/>
        </a:p>
      </dgm:t>
    </dgm:pt>
    <dgm:pt modelId="{459D2710-9D47-4C1B-AE7C-F931A2E5F01C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effectLst>
          <a:glow rad="228600">
            <a:schemeClr val="accent5">
              <a:satMod val="175000"/>
              <a:alpha val="40000"/>
            </a:schemeClr>
          </a:glow>
          <a:reflection blurRad="6350" stA="50000" endA="300" endPos="90000" dist="50800" dir="5400000" sy="-100000" algn="bl" rotWithShape="0"/>
        </a:effectLst>
      </dgm:spPr>
      <dgm:t>
        <a:bodyPr/>
        <a:lstStyle/>
        <a:p>
          <a:pPr rtl="1"/>
          <a:r>
            <a:rPr lang="ar-SA" dirty="0" smtClean="0">
              <a:solidFill>
                <a:srgbClr val="FF0000"/>
              </a:solidFill>
              <a:latin typeface="Janna LT" panose="01000000000000000000" pitchFamily="2" charset="-78"/>
              <a:cs typeface="Janna LT" panose="01000000000000000000" pitchFamily="2" charset="-78"/>
            </a:rPr>
            <a:t>نسعى</a:t>
          </a:r>
          <a:endParaRPr lang="ar-SA" dirty="0"/>
        </a:p>
      </dgm:t>
    </dgm:pt>
    <dgm:pt modelId="{66BA6146-64EF-4B69-A47D-3713CDC913AC}" type="parTrans" cxnId="{B408AE3E-BC66-4DFB-8858-F8497982EFAB}">
      <dgm:prSet/>
      <dgm:spPr/>
      <dgm:t>
        <a:bodyPr/>
        <a:lstStyle/>
        <a:p>
          <a:pPr rtl="1"/>
          <a:endParaRPr lang="ar-SA"/>
        </a:p>
      </dgm:t>
    </dgm:pt>
    <dgm:pt modelId="{6A243A11-06A9-4C34-8F8C-7571C88C6A7D}" type="sibTrans" cxnId="{B408AE3E-BC66-4DFB-8858-F8497982EFAB}">
      <dgm:prSet/>
      <dgm:spPr/>
      <dgm:t>
        <a:bodyPr/>
        <a:lstStyle/>
        <a:p>
          <a:pPr rtl="1"/>
          <a:endParaRPr lang="ar-SA"/>
        </a:p>
      </dgm:t>
    </dgm:pt>
    <dgm:pt modelId="{B3C067DE-7232-4D07-97E6-7FA84D8D08EC}" type="pres">
      <dgm:prSet presAssocID="{386A7F66-BB0E-4A0E-A3D1-0A801053B6C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1340FE74-5876-4526-B33F-42300FC685A1}" type="pres">
      <dgm:prSet presAssocID="{278881EA-E023-4C41-BF4A-52DB650BC894}" presName="centerShape" presStyleLbl="node0" presStyleIdx="0" presStyleCnt="1"/>
      <dgm:spPr/>
      <dgm:t>
        <a:bodyPr/>
        <a:lstStyle/>
        <a:p>
          <a:pPr rtl="1"/>
          <a:endParaRPr lang="ar-SA"/>
        </a:p>
      </dgm:t>
    </dgm:pt>
    <dgm:pt modelId="{4C7DC5E9-4207-4253-862F-E2506F8EC781}" type="pres">
      <dgm:prSet presAssocID="{79C1071F-6C0F-4A6C-83C8-BCB1F53E83DF}" presName="parTrans" presStyleLbl="sibTrans2D1" presStyleIdx="0" presStyleCnt="5"/>
      <dgm:spPr/>
      <dgm:t>
        <a:bodyPr/>
        <a:lstStyle/>
        <a:p>
          <a:pPr rtl="1"/>
          <a:endParaRPr lang="ar-SA"/>
        </a:p>
      </dgm:t>
    </dgm:pt>
    <dgm:pt modelId="{C2E63D91-297C-48DA-BB93-4A5BE9D3E44B}" type="pres">
      <dgm:prSet presAssocID="{79C1071F-6C0F-4A6C-83C8-BCB1F53E83DF}" presName="connectorText" presStyleLbl="sibTrans2D1" presStyleIdx="0" presStyleCnt="5"/>
      <dgm:spPr/>
      <dgm:t>
        <a:bodyPr/>
        <a:lstStyle/>
        <a:p>
          <a:pPr rtl="1"/>
          <a:endParaRPr lang="ar-SA"/>
        </a:p>
      </dgm:t>
    </dgm:pt>
    <dgm:pt modelId="{B49222A5-3EEB-49F9-8D5B-FA3DC0A2B742}" type="pres">
      <dgm:prSet presAssocID="{F0B7AB42-431E-475D-86DB-1C5A594294F6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48EED6E-FE9D-46BC-B93B-05FC80A52646}" type="pres">
      <dgm:prSet presAssocID="{0588BEEA-65C8-462E-9880-0F5CF83AFD04}" presName="parTrans" presStyleLbl="sibTrans2D1" presStyleIdx="1" presStyleCnt="5"/>
      <dgm:spPr/>
      <dgm:t>
        <a:bodyPr/>
        <a:lstStyle/>
        <a:p>
          <a:pPr rtl="1"/>
          <a:endParaRPr lang="ar-SA"/>
        </a:p>
      </dgm:t>
    </dgm:pt>
    <dgm:pt modelId="{A5F157F4-7E26-4C90-91EB-F8F0C3B8453B}" type="pres">
      <dgm:prSet presAssocID="{0588BEEA-65C8-462E-9880-0F5CF83AFD04}" presName="connectorText" presStyleLbl="sibTrans2D1" presStyleIdx="1" presStyleCnt="5"/>
      <dgm:spPr/>
      <dgm:t>
        <a:bodyPr/>
        <a:lstStyle/>
        <a:p>
          <a:pPr rtl="1"/>
          <a:endParaRPr lang="ar-SA"/>
        </a:p>
      </dgm:t>
    </dgm:pt>
    <dgm:pt modelId="{B1EEBF0D-3ED9-4A4A-9AEA-43617FDC5304}" type="pres">
      <dgm:prSet presAssocID="{D8B1BC86-276D-4D1C-A523-DE41E98BD07A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5393782-167C-4151-B403-6F25434628D5}" type="pres">
      <dgm:prSet presAssocID="{61D25493-5FD8-4A08-8214-A1B80CD19E74}" presName="parTrans" presStyleLbl="sibTrans2D1" presStyleIdx="2" presStyleCnt="5"/>
      <dgm:spPr/>
      <dgm:t>
        <a:bodyPr/>
        <a:lstStyle/>
        <a:p>
          <a:pPr rtl="1"/>
          <a:endParaRPr lang="ar-SA"/>
        </a:p>
      </dgm:t>
    </dgm:pt>
    <dgm:pt modelId="{4DB95FB1-9292-44F4-8C25-7E7EFBBED3AF}" type="pres">
      <dgm:prSet presAssocID="{61D25493-5FD8-4A08-8214-A1B80CD19E74}" presName="connectorText" presStyleLbl="sibTrans2D1" presStyleIdx="2" presStyleCnt="5"/>
      <dgm:spPr/>
      <dgm:t>
        <a:bodyPr/>
        <a:lstStyle/>
        <a:p>
          <a:pPr rtl="1"/>
          <a:endParaRPr lang="ar-SA"/>
        </a:p>
      </dgm:t>
    </dgm:pt>
    <dgm:pt modelId="{32693D9F-2DD2-4091-B1F7-BDD164ECF16A}" type="pres">
      <dgm:prSet presAssocID="{9C887BB2-0915-4B3E-93E1-5B39FA59431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084DF05-F8FD-48F4-AD69-79150AFD356A}" type="pres">
      <dgm:prSet presAssocID="{66BA6146-64EF-4B69-A47D-3713CDC913AC}" presName="parTrans" presStyleLbl="sibTrans2D1" presStyleIdx="3" presStyleCnt="5"/>
      <dgm:spPr/>
      <dgm:t>
        <a:bodyPr/>
        <a:lstStyle/>
        <a:p>
          <a:pPr rtl="1"/>
          <a:endParaRPr lang="ar-SA"/>
        </a:p>
      </dgm:t>
    </dgm:pt>
    <dgm:pt modelId="{D0E625E3-49B5-4DF5-9DAA-D4B01CA4DB19}" type="pres">
      <dgm:prSet presAssocID="{66BA6146-64EF-4B69-A47D-3713CDC913AC}" presName="connectorText" presStyleLbl="sibTrans2D1" presStyleIdx="3" presStyleCnt="5"/>
      <dgm:spPr/>
      <dgm:t>
        <a:bodyPr/>
        <a:lstStyle/>
        <a:p>
          <a:pPr rtl="1"/>
          <a:endParaRPr lang="ar-SA"/>
        </a:p>
      </dgm:t>
    </dgm:pt>
    <dgm:pt modelId="{56AB6AD4-5D34-48D4-9F29-04F08E404E13}" type="pres">
      <dgm:prSet presAssocID="{459D2710-9D47-4C1B-AE7C-F931A2E5F01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6C6F279-D952-4BD3-AA02-23C2D9A3C97A}" type="pres">
      <dgm:prSet presAssocID="{53FD6547-CDF4-49BC-9F9F-6C08AED7C9C3}" presName="parTrans" presStyleLbl="sibTrans2D1" presStyleIdx="4" presStyleCnt="5"/>
      <dgm:spPr/>
      <dgm:t>
        <a:bodyPr/>
        <a:lstStyle/>
        <a:p>
          <a:pPr rtl="1"/>
          <a:endParaRPr lang="ar-SA"/>
        </a:p>
      </dgm:t>
    </dgm:pt>
    <dgm:pt modelId="{97727A7C-D5E9-40A9-9DFE-11F4988F7D9F}" type="pres">
      <dgm:prSet presAssocID="{53FD6547-CDF4-49BC-9F9F-6C08AED7C9C3}" presName="connectorText" presStyleLbl="sibTrans2D1" presStyleIdx="4" presStyleCnt="5"/>
      <dgm:spPr/>
      <dgm:t>
        <a:bodyPr/>
        <a:lstStyle/>
        <a:p>
          <a:pPr rtl="1"/>
          <a:endParaRPr lang="ar-SA"/>
        </a:p>
      </dgm:t>
    </dgm:pt>
    <dgm:pt modelId="{4573B0D4-33C3-4053-8D84-EBB6221DD7CD}" type="pres">
      <dgm:prSet presAssocID="{59B35CC6-A8DB-4634-8663-D99E178069B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9C9A70AA-F39D-4637-A379-887BC77395AD}" type="presOf" srcId="{59B35CC6-A8DB-4634-8663-D99E178069BE}" destId="{4573B0D4-33C3-4053-8D84-EBB6221DD7CD}" srcOrd="0" destOrd="0" presId="urn:microsoft.com/office/officeart/2005/8/layout/radial5"/>
    <dgm:cxn modelId="{9289DBBA-A1FE-4EE1-9C5E-D6927A9E322B}" type="presOf" srcId="{61D25493-5FD8-4A08-8214-A1B80CD19E74}" destId="{35393782-167C-4151-B403-6F25434628D5}" srcOrd="0" destOrd="0" presId="urn:microsoft.com/office/officeart/2005/8/layout/radial5"/>
    <dgm:cxn modelId="{C9851A8F-4702-4D58-BEED-1DFAC3B23C24}" type="presOf" srcId="{9C887BB2-0915-4B3E-93E1-5B39FA59431E}" destId="{32693D9F-2DD2-4091-B1F7-BDD164ECF16A}" srcOrd="0" destOrd="0" presId="urn:microsoft.com/office/officeart/2005/8/layout/radial5"/>
    <dgm:cxn modelId="{EE88DA76-90E8-47DD-BF45-21D06C89BABE}" type="presOf" srcId="{459D2710-9D47-4C1B-AE7C-F931A2E5F01C}" destId="{56AB6AD4-5D34-48D4-9F29-04F08E404E13}" srcOrd="0" destOrd="0" presId="urn:microsoft.com/office/officeart/2005/8/layout/radial5"/>
    <dgm:cxn modelId="{CD9C1E75-7C70-4D88-9FB2-B43E472AE495}" type="presOf" srcId="{278881EA-E023-4C41-BF4A-52DB650BC894}" destId="{1340FE74-5876-4526-B33F-42300FC685A1}" srcOrd="0" destOrd="0" presId="urn:microsoft.com/office/officeart/2005/8/layout/radial5"/>
    <dgm:cxn modelId="{A34D2B4A-DB17-4B73-B478-8F0883E4D70A}" type="presOf" srcId="{53FD6547-CDF4-49BC-9F9F-6C08AED7C9C3}" destId="{97727A7C-D5E9-40A9-9DFE-11F4988F7D9F}" srcOrd="1" destOrd="0" presId="urn:microsoft.com/office/officeart/2005/8/layout/radial5"/>
    <dgm:cxn modelId="{0AA38876-D19A-4B0F-9130-3E40B7A01996}" srcId="{278881EA-E023-4C41-BF4A-52DB650BC894}" destId="{D8B1BC86-276D-4D1C-A523-DE41E98BD07A}" srcOrd="1" destOrd="0" parTransId="{0588BEEA-65C8-462E-9880-0F5CF83AFD04}" sibTransId="{23E23D05-1F22-47EB-BA16-EB1932A0980F}"/>
    <dgm:cxn modelId="{B408AE3E-BC66-4DFB-8858-F8497982EFAB}" srcId="{278881EA-E023-4C41-BF4A-52DB650BC894}" destId="{459D2710-9D47-4C1B-AE7C-F931A2E5F01C}" srcOrd="3" destOrd="0" parTransId="{66BA6146-64EF-4B69-A47D-3713CDC913AC}" sibTransId="{6A243A11-06A9-4C34-8F8C-7571C88C6A7D}"/>
    <dgm:cxn modelId="{72936FF5-0FC3-49A5-BA54-DA013F14E368}" srcId="{278881EA-E023-4C41-BF4A-52DB650BC894}" destId="{F0B7AB42-431E-475D-86DB-1C5A594294F6}" srcOrd="0" destOrd="0" parTransId="{79C1071F-6C0F-4A6C-83C8-BCB1F53E83DF}" sibTransId="{2B55B39C-C718-4129-BAEF-A16EF28C579E}"/>
    <dgm:cxn modelId="{7F8C3F4A-AD6E-4D3F-A51F-C9B95B6727E3}" type="presOf" srcId="{D8B1BC86-276D-4D1C-A523-DE41E98BD07A}" destId="{B1EEBF0D-3ED9-4A4A-9AEA-43617FDC5304}" srcOrd="0" destOrd="0" presId="urn:microsoft.com/office/officeart/2005/8/layout/radial5"/>
    <dgm:cxn modelId="{41AB5CB8-CD64-4EEC-AE74-EB8F2B830246}" srcId="{278881EA-E023-4C41-BF4A-52DB650BC894}" destId="{9C887BB2-0915-4B3E-93E1-5B39FA59431E}" srcOrd="2" destOrd="0" parTransId="{61D25493-5FD8-4A08-8214-A1B80CD19E74}" sibTransId="{CED928CB-F3B1-437C-A5A6-0981DE72F097}"/>
    <dgm:cxn modelId="{4849BEE0-AEAB-4E68-9C01-EA35A3319AD2}" type="presOf" srcId="{386A7F66-BB0E-4A0E-A3D1-0A801053B6C1}" destId="{B3C067DE-7232-4D07-97E6-7FA84D8D08EC}" srcOrd="0" destOrd="0" presId="urn:microsoft.com/office/officeart/2005/8/layout/radial5"/>
    <dgm:cxn modelId="{68D38759-2C21-4013-A851-8923A89705E6}" type="presOf" srcId="{79C1071F-6C0F-4A6C-83C8-BCB1F53E83DF}" destId="{4C7DC5E9-4207-4253-862F-E2506F8EC781}" srcOrd="0" destOrd="0" presId="urn:microsoft.com/office/officeart/2005/8/layout/radial5"/>
    <dgm:cxn modelId="{1A9E9870-C2BE-436B-BA3A-94837EE7ACC9}" srcId="{386A7F66-BB0E-4A0E-A3D1-0A801053B6C1}" destId="{278881EA-E023-4C41-BF4A-52DB650BC894}" srcOrd="0" destOrd="0" parTransId="{6E636832-7FDA-4B63-8D93-EC4629D5A1AE}" sibTransId="{A8437226-5105-449C-9584-F63B8C368948}"/>
    <dgm:cxn modelId="{F47B4900-67E7-4F3B-B7AC-211DEA0D7B1A}" type="presOf" srcId="{66BA6146-64EF-4B69-A47D-3713CDC913AC}" destId="{D0E625E3-49B5-4DF5-9DAA-D4B01CA4DB19}" srcOrd="1" destOrd="0" presId="urn:microsoft.com/office/officeart/2005/8/layout/radial5"/>
    <dgm:cxn modelId="{1E4F50D2-C092-4A1F-803A-777A76EBE20E}" srcId="{278881EA-E023-4C41-BF4A-52DB650BC894}" destId="{59B35CC6-A8DB-4634-8663-D99E178069BE}" srcOrd="4" destOrd="0" parTransId="{53FD6547-CDF4-49BC-9F9F-6C08AED7C9C3}" sibTransId="{E00E63D7-71B8-4A40-8EEB-32EC17F07C0F}"/>
    <dgm:cxn modelId="{2F9C25AB-F463-402B-B320-F7E7093A2905}" type="presOf" srcId="{0588BEEA-65C8-462E-9880-0F5CF83AFD04}" destId="{A5F157F4-7E26-4C90-91EB-F8F0C3B8453B}" srcOrd="1" destOrd="0" presId="urn:microsoft.com/office/officeart/2005/8/layout/radial5"/>
    <dgm:cxn modelId="{AED9EFBE-7DE4-45CC-B5C0-FD267E2F2DE3}" type="presOf" srcId="{61D25493-5FD8-4A08-8214-A1B80CD19E74}" destId="{4DB95FB1-9292-44F4-8C25-7E7EFBBED3AF}" srcOrd="1" destOrd="0" presId="urn:microsoft.com/office/officeart/2005/8/layout/radial5"/>
    <dgm:cxn modelId="{74203025-40CE-4D34-8B7A-24141A1942FF}" type="presOf" srcId="{66BA6146-64EF-4B69-A47D-3713CDC913AC}" destId="{C084DF05-F8FD-48F4-AD69-79150AFD356A}" srcOrd="0" destOrd="0" presId="urn:microsoft.com/office/officeart/2005/8/layout/radial5"/>
    <dgm:cxn modelId="{B66C5E45-1C55-49F8-A862-B574093B7155}" type="presOf" srcId="{0588BEEA-65C8-462E-9880-0F5CF83AFD04}" destId="{C48EED6E-FE9D-46BC-B93B-05FC80A52646}" srcOrd="0" destOrd="0" presId="urn:microsoft.com/office/officeart/2005/8/layout/radial5"/>
    <dgm:cxn modelId="{18F50602-CDD5-4591-9605-C31B660E12D5}" type="presOf" srcId="{53FD6547-CDF4-49BC-9F9F-6C08AED7C9C3}" destId="{56C6F279-D952-4BD3-AA02-23C2D9A3C97A}" srcOrd="0" destOrd="0" presId="urn:microsoft.com/office/officeart/2005/8/layout/radial5"/>
    <dgm:cxn modelId="{652659D7-42D2-4645-949F-8F46E93EB4BE}" type="presOf" srcId="{79C1071F-6C0F-4A6C-83C8-BCB1F53E83DF}" destId="{C2E63D91-297C-48DA-BB93-4A5BE9D3E44B}" srcOrd="1" destOrd="0" presId="urn:microsoft.com/office/officeart/2005/8/layout/radial5"/>
    <dgm:cxn modelId="{9D4E03CD-A71D-4D0C-8E49-3F7E769108DF}" type="presOf" srcId="{F0B7AB42-431E-475D-86DB-1C5A594294F6}" destId="{B49222A5-3EEB-49F9-8D5B-FA3DC0A2B742}" srcOrd="0" destOrd="0" presId="urn:microsoft.com/office/officeart/2005/8/layout/radial5"/>
    <dgm:cxn modelId="{F5C62F6D-CA55-435E-AAD6-561F1E3BE3C5}" type="presParOf" srcId="{B3C067DE-7232-4D07-97E6-7FA84D8D08EC}" destId="{1340FE74-5876-4526-B33F-42300FC685A1}" srcOrd="0" destOrd="0" presId="urn:microsoft.com/office/officeart/2005/8/layout/radial5"/>
    <dgm:cxn modelId="{D6AEC24A-3DA5-4D3B-90BB-9369EB4F45F7}" type="presParOf" srcId="{B3C067DE-7232-4D07-97E6-7FA84D8D08EC}" destId="{4C7DC5E9-4207-4253-862F-E2506F8EC781}" srcOrd="1" destOrd="0" presId="urn:microsoft.com/office/officeart/2005/8/layout/radial5"/>
    <dgm:cxn modelId="{16C0F17D-4952-487C-A291-B00712E1B4E8}" type="presParOf" srcId="{4C7DC5E9-4207-4253-862F-E2506F8EC781}" destId="{C2E63D91-297C-48DA-BB93-4A5BE9D3E44B}" srcOrd="0" destOrd="0" presId="urn:microsoft.com/office/officeart/2005/8/layout/radial5"/>
    <dgm:cxn modelId="{3A9D2C38-D37B-42E8-96E4-40CC9512E56C}" type="presParOf" srcId="{B3C067DE-7232-4D07-97E6-7FA84D8D08EC}" destId="{B49222A5-3EEB-49F9-8D5B-FA3DC0A2B742}" srcOrd="2" destOrd="0" presId="urn:microsoft.com/office/officeart/2005/8/layout/radial5"/>
    <dgm:cxn modelId="{925D66DE-692D-4E60-8D25-E9871E72FB50}" type="presParOf" srcId="{B3C067DE-7232-4D07-97E6-7FA84D8D08EC}" destId="{C48EED6E-FE9D-46BC-B93B-05FC80A52646}" srcOrd="3" destOrd="0" presId="urn:microsoft.com/office/officeart/2005/8/layout/radial5"/>
    <dgm:cxn modelId="{0FED7D16-27D5-490A-9355-F11699332C7F}" type="presParOf" srcId="{C48EED6E-FE9D-46BC-B93B-05FC80A52646}" destId="{A5F157F4-7E26-4C90-91EB-F8F0C3B8453B}" srcOrd="0" destOrd="0" presId="urn:microsoft.com/office/officeart/2005/8/layout/radial5"/>
    <dgm:cxn modelId="{E7617189-C47F-4C0D-945B-2799F5F725F0}" type="presParOf" srcId="{B3C067DE-7232-4D07-97E6-7FA84D8D08EC}" destId="{B1EEBF0D-3ED9-4A4A-9AEA-43617FDC5304}" srcOrd="4" destOrd="0" presId="urn:microsoft.com/office/officeart/2005/8/layout/radial5"/>
    <dgm:cxn modelId="{30896A7F-0006-470B-A194-AB3FEBC8C5DF}" type="presParOf" srcId="{B3C067DE-7232-4D07-97E6-7FA84D8D08EC}" destId="{35393782-167C-4151-B403-6F25434628D5}" srcOrd="5" destOrd="0" presId="urn:microsoft.com/office/officeart/2005/8/layout/radial5"/>
    <dgm:cxn modelId="{9F8E550C-776D-448F-AD51-AE9A8BD5E2A8}" type="presParOf" srcId="{35393782-167C-4151-B403-6F25434628D5}" destId="{4DB95FB1-9292-44F4-8C25-7E7EFBBED3AF}" srcOrd="0" destOrd="0" presId="urn:microsoft.com/office/officeart/2005/8/layout/radial5"/>
    <dgm:cxn modelId="{DDC0EEF0-DB4C-4B18-B4D9-363DD0694133}" type="presParOf" srcId="{B3C067DE-7232-4D07-97E6-7FA84D8D08EC}" destId="{32693D9F-2DD2-4091-B1F7-BDD164ECF16A}" srcOrd="6" destOrd="0" presId="urn:microsoft.com/office/officeart/2005/8/layout/radial5"/>
    <dgm:cxn modelId="{8057202F-8BFD-4F7A-939B-6BC3455D7D8C}" type="presParOf" srcId="{B3C067DE-7232-4D07-97E6-7FA84D8D08EC}" destId="{C084DF05-F8FD-48F4-AD69-79150AFD356A}" srcOrd="7" destOrd="0" presId="urn:microsoft.com/office/officeart/2005/8/layout/radial5"/>
    <dgm:cxn modelId="{6F2E12AA-0F60-4323-9655-B227AD7E9ED4}" type="presParOf" srcId="{C084DF05-F8FD-48F4-AD69-79150AFD356A}" destId="{D0E625E3-49B5-4DF5-9DAA-D4B01CA4DB19}" srcOrd="0" destOrd="0" presId="urn:microsoft.com/office/officeart/2005/8/layout/radial5"/>
    <dgm:cxn modelId="{64CA291B-AF35-4954-8E93-FEBDD0F34737}" type="presParOf" srcId="{B3C067DE-7232-4D07-97E6-7FA84D8D08EC}" destId="{56AB6AD4-5D34-48D4-9F29-04F08E404E13}" srcOrd="8" destOrd="0" presId="urn:microsoft.com/office/officeart/2005/8/layout/radial5"/>
    <dgm:cxn modelId="{CFCEFF05-D484-4411-B33B-F421B98B2DD4}" type="presParOf" srcId="{B3C067DE-7232-4D07-97E6-7FA84D8D08EC}" destId="{56C6F279-D952-4BD3-AA02-23C2D9A3C97A}" srcOrd="9" destOrd="0" presId="urn:microsoft.com/office/officeart/2005/8/layout/radial5"/>
    <dgm:cxn modelId="{7751B042-2B88-4722-BC57-9049E4899F0F}" type="presParOf" srcId="{56C6F279-D952-4BD3-AA02-23C2D9A3C97A}" destId="{97727A7C-D5E9-40A9-9DFE-11F4988F7D9F}" srcOrd="0" destOrd="0" presId="urn:microsoft.com/office/officeart/2005/8/layout/radial5"/>
    <dgm:cxn modelId="{2C7FD95E-E5D6-48B2-B13A-EFEEB4A18A81}" type="presParOf" srcId="{B3C067DE-7232-4D07-97E6-7FA84D8D08EC}" destId="{4573B0D4-33C3-4053-8D84-EBB6221DD7CD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64B5F52-5DB3-4D00-B544-6110A5CE213E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F370E3A6-AE9D-47E5-9416-FFDC63C2FAB5}">
      <dgm:prSet phldrT="[نص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effectLst>
          <a:glow rad="228600">
            <a:schemeClr val="accent6">
              <a:satMod val="175000"/>
              <a:alpha val="40000"/>
            </a:schemeClr>
          </a:glow>
        </a:effectLst>
      </dgm:spPr>
      <dgm:t>
        <a:bodyPr/>
        <a:lstStyle/>
        <a:p>
          <a:pPr rtl="1"/>
          <a:r>
            <a:rPr lang="ar-SA" dirty="0" smtClean="0"/>
            <a:t> </a:t>
          </a:r>
          <a:endParaRPr lang="ar-SA" dirty="0"/>
        </a:p>
      </dgm:t>
    </dgm:pt>
    <dgm:pt modelId="{615334B4-D9D3-42D2-A04A-DFF677744EF0}" type="parTrans" cxnId="{FA64ED16-C5CD-46F3-A4EF-09AE44E92964}">
      <dgm:prSet/>
      <dgm:spPr/>
      <dgm:t>
        <a:bodyPr/>
        <a:lstStyle/>
        <a:p>
          <a:pPr rtl="1"/>
          <a:endParaRPr lang="ar-SA"/>
        </a:p>
      </dgm:t>
    </dgm:pt>
    <dgm:pt modelId="{8E925945-8039-4FFF-9894-F0A5C1C91C67}" type="sibTrans" cxnId="{FA64ED16-C5CD-46F3-A4EF-09AE44E92964}">
      <dgm:prSet/>
      <dgm:spPr/>
      <dgm:t>
        <a:bodyPr/>
        <a:lstStyle/>
        <a:p>
          <a:pPr rtl="1"/>
          <a:endParaRPr lang="ar-SA"/>
        </a:p>
      </dgm:t>
    </dgm:pt>
    <dgm:pt modelId="{C9BB2058-151A-4117-B3EB-872D336A19D3}">
      <dgm:prSet phldrT="[نص]"/>
      <dgm:spPr/>
      <dgm:t>
        <a:bodyPr/>
        <a:lstStyle/>
        <a:p>
          <a:pPr algn="ctr" rtl="1"/>
          <a:r>
            <a:rPr lang="ar-SA" dirty="0" smtClean="0">
              <a:solidFill>
                <a:srgbClr val="FF66FF"/>
              </a:solidFill>
              <a:latin typeface="Janna LT" panose="01000000000000000000" pitchFamily="2" charset="-78"/>
              <a:cs typeface="Janna LT" panose="01000000000000000000" pitchFamily="2" charset="-78"/>
            </a:rPr>
            <a:t>أحلامهم</a:t>
          </a:r>
          <a:endParaRPr lang="ar-SA" dirty="0"/>
        </a:p>
      </dgm:t>
    </dgm:pt>
    <dgm:pt modelId="{E298F61E-AB5E-451D-BE30-39600522A63E}" type="parTrans" cxnId="{AEF615B8-31DF-47C4-903F-98A03796602B}">
      <dgm:prSet/>
      <dgm:spPr/>
      <dgm:t>
        <a:bodyPr/>
        <a:lstStyle/>
        <a:p>
          <a:pPr rtl="1"/>
          <a:endParaRPr lang="ar-SA"/>
        </a:p>
      </dgm:t>
    </dgm:pt>
    <dgm:pt modelId="{2353105C-E901-4E89-A645-ACFF84281BF3}" type="sibTrans" cxnId="{AEF615B8-31DF-47C4-903F-98A03796602B}">
      <dgm:prSet/>
      <dgm:spPr/>
      <dgm:t>
        <a:bodyPr/>
        <a:lstStyle/>
        <a:p>
          <a:pPr rtl="1"/>
          <a:endParaRPr lang="ar-SA"/>
        </a:p>
      </dgm:t>
    </dgm:pt>
    <dgm:pt modelId="{BBC5FF56-439B-485E-BE10-B2ACE7376FF7}">
      <dgm:prSet phldrT="[نص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effectLst>
          <a:glow rad="228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pPr rtl="1"/>
          <a:r>
            <a:rPr lang="ar-SA" dirty="0" smtClean="0"/>
            <a:t> </a:t>
          </a:r>
          <a:endParaRPr lang="ar-SA" dirty="0"/>
        </a:p>
      </dgm:t>
    </dgm:pt>
    <dgm:pt modelId="{675FEBFD-53D2-4026-B567-E2E3143A02FE}" type="parTrans" cxnId="{1FEEF898-D281-4864-B912-06EABCCB94B1}">
      <dgm:prSet/>
      <dgm:spPr/>
      <dgm:t>
        <a:bodyPr/>
        <a:lstStyle/>
        <a:p>
          <a:pPr rtl="1"/>
          <a:endParaRPr lang="ar-SA"/>
        </a:p>
      </dgm:t>
    </dgm:pt>
    <dgm:pt modelId="{68B09958-5E11-479B-93E9-8DC6F2ADAA3C}" type="sibTrans" cxnId="{1FEEF898-D281-4864-B912-06EABCCB94B1}">
      <dgm:prSet/>
      <dgm:spPr/>
      <dgm:t>
        <a:bodyPr/>
        <a:lstStyle/>
        <a:p>
          <a:pPr rtl="1"/>
          <a:endParaRPr lang="ar-SA"/>
        </a:p>
      </dgm:t>
    </dgm:pt>
    <dgm:pt modelId="{2A0D3C5C-06CC-4840-B7FC-81C89D9DFE4B}">
      <dgm:prSet phldrT="[نص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effectLst>
          <a:glow rad="228600">
            <a:schemeClr val="accent3">
              <a:satMod val="175000"/>
              <a:alpha val="40000"/>
            </a:schemeClr>
          </a:glow>
        </a:effectLst>
      </dgm:spPr>
      <dgm:t>
        <a:bodyPr/>
        <a:lstStyle/>
        <a:p>
          <a:pPr algn="ctr" rtl="1"/>
          <a:r>
            <a:rPr lang="ar-SA" dirty="0" smtClean="0">
              <a:solidFill>
                <a:srgbClr val="00B050"/>
              </a:solidFill>
              <a:latin typeface="Janna LT" panose="01000000000000000000" pitchFamily="2" charset="-78"/>
              <a:cs typeface="Janna LT" panose="01000000000000000000" pitchFamily="2" charset="-78"/>
            </a:rPr>
            <a:t>تحقيق </a:t>
          </a:r>
          <a:endParaRPr lang="ar-SA" dirty="0"/>
        </a:p>
      </dgm:t>
    </dgm:pt>
    <dgm:pt modelId="{729781BC-E80A-42E6-8201-AAA77372D0CC}" type="parTrans" cxnId="{703E0BC3-2CFB-40F9-B52C-A3CF448614C3}">
      <dgm:prSet/>
      <dgm:spPr/>
      <dgm:t>
        <a:bodyPr/>
        <a:lstStyle/>
        <a:p>
          <a:pPr rtl="1"/>
          <a:endParaRPr lang="ar-SA"/>
        </a:p>
      </dgm:t>
    </dgm:pt>
    <dgm:pt modelId="{FCF7EC52-7DAE-4A62-A9CD-45F75904E0FB}" type="sibTrans" cxnId="{703E0BC3-2CFB-40F9-B52C-A3CF448614C3}">
      <dgm:prSet/>
      <dgm:spPr/>
      <dgm:t>
        <a:bodyPr/>
        <a:lstStyle/>
        <a:p>
          <a:pPr rtl="1"/>
          <a:endParaRPr lang="ar-SA"/>
        </a:p>
      </dgm:t>
    </dgm:pt>
    <dgm:pt modelId="{19AD2BAA-8328-4D83-A584-30EF554D59F5}">
      <dgm:prSet phldrT="[نص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pPr rtl="1"/>
          <a:r>
            <a:rPr lang="ar-SA" dirty="0" smtClean="0"/>
            <a:t> </a:t>
          </a:r>
          <a:endParaRPr lang="ar-SA" dirty="0"/>
        </a:p>
      </dgm:t>
    </dgm:pt>
    <dgm:pt modelId="{0B13AF77-35AB-484B-AA46-7A392E8B394D}" type="parTrans" cxnId="{2916C2BB-D458-4DB0-874E-40AAA130DB90}">
      <dgm:prSet/>
      <dgm:spPr/>
      <dgm:t>
        <a:bodyPr/>
        <a:lstStyle/>
        <a:p>
          <a:pPr rtl="1"/>
          <a:endParaRPr lang="ar-SA"/>
        </a:p>
      </dgm:t>
    </dgm:pt>
    <dgm:pt modelId="{C8265972-26F0-4032-AF26-986FAA7D5007}" type="sibTrans" cxnId="{2916C2BB-D458-4DB0-874E-40AAA130DB90}">
      <dgm:prSet/>
      <dgm:spPr/>
      <dgm:t>
        <a:bodyPr/>
        <a:lstStyle/>
        <a:p>
          <a:pPr rtl="1"/>
          <a:endParaRPr lang="ar-SA"/>
        </a:p>
      </dgm:t>
    </dgm:pt>
    <dgm:pt modelId="{C5F2FB85-7A20-46B4-A7EC-6D31C30992CD}">
      <dgm:prSet phldrT="[نص]"/>
      <dgm:spPr/>
      <dgm:t>
        <a:bodyPr/>
        <a:lstStyle/>
        <a:p>
          <a:pPr algn="ctr" rtl="1"/>
          <a:r>
            <a:rPr lang="ar-SA" dirty="0" smtClean="0">
              <a:solidFill>
                <a:srgbClr val="00B0F0"/>
              </a:solidFill>
              <a:latin typeface="Janna LT" panose="01000000000000000000" pitchFamily="2" charset="-78"/>
              <a:cs typeface="Janna LT" panose="01000000000000000000" pitchFamily="2" charset="-78"/>
            </a:rPr>
            <a:t>أحلامنا </a:t>
          </a:r>
          <a:endParaRPr lang="ar-SA" dirty="0"/>
        </a:p>
      </dgm:t>
    </dgm:pt>
    <dgm:pt modelId="{EE6DAC74-8B8A-4E88-975C-FD51A18CAF03}" type="parTrans" cxnId="{C3BD06EA-C8FE-4CCA-84A0-7AFCCDB0BBBB}">
      <dgm:prSet/>
      <dgm:spPr/>
      <dgm:t>
        <a:bodyPr/>
        <a:lstStyle/>
        <a:p>
          <a:pPr rtl="1"/>
          <a:endParaRPr lang="ar-SA"/>
        </a:p>
      </dgm:t>
    </dgm:pt>
    <dgm:pt modelId="{4071BD2A-3B29-4B9B-937B-D8A20AEFCFC6}" type="sibTrans" cxnId="{C3BD06EA-C8FE-4CCA-84A0-7AFCCDB0BBBB}">
      <dgm:prSet/>
      <dgm:spPr/>
      <dgm:t>
        <a:bodyPr/>
        <a:lstStyle/>
        <a:p>
          <a:pPr rtl="1"/>
          <a:endParaRPr lang="ar-SA"/>
        </a:p>
      </dgm:t>
    </dgm:pt>
    <dgm:pt modelId="{CFAC2389-196B-4DDB-B159-A4A9EFE7EB88}" type="pres">
      <dgm:prSet presAssocID="{364B5F52-5DB3-4D00-B544-6110A5CE213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6E038B1E-048A-44A4-991E-EC52549705EE}" type="pres">
      <dgm:prSet presAssocID="{F370E3A6-AE9D-47E5-9416-FFDC63C2FAB5}" presName="compositeNode" presStyleCnt="0">
        <dgm:presLayoutVars>
          <dgm:bulletEnabled val="1"/>
        </dgm:presLayoutVars>
      </dgm:prSet>
      <dgm:spPr/>
    </dgm:pt>
    <dgm:pt modelId="{F4E8C1A0-950C-4C24-8A98-09721315BC8B}" type="pres">
      <dgm:prSet presAssocID="{F370E3A6-AE9D-47E5-9416-FFDC63C2FAB5}" presName="bgRect" presStyleLbl="node1" presStyleIdx="0" presStyleCnt="3" custScaleY="47317"/>
      <dgm:spPr/>
      <dgm:t>
        <a:bodyPr/>
        <a:lstStyle/>
        <a:p>
          <a:pPr rtl="1"/>
          <a:endParaRPr lang="ar-SA"/>
        </a:p>
      </dgm:t>
    </dgm:pt>
    <dgm:pt modelId="{35BAD96D-8225-4D11-BD61-E02F7DCC4779}" type="pres">
      <dgm:prSet presAssocID="{F370E3A6-AE9D-47E5-9416-FFDC63C2FAB5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BAFD39F-92BA-483F-A2F7-942BBCA60D24}" type="pres">
      <dgm:prSet presAssocID="{F370E3A6-AE9D-47E5-9416-FFDC63C2FAB5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A87D546-012A-4115-841B-E62BF972B5FD}" type="pres">
      <dgm:prSet presAssocID="{8E925945-8039-4FFF-9894-F0A5C1C91C67}" presName="hSp" presStyleCnt="0"/>
      <dgm:spPr/>
    </dgm:pt>
    <dgm:pt modelId="{E865B099-11E2-4783-A75C-C9945840D323}" type="pres">
      <dgm:prSet presAssocID="{8E925945-8039-4FFF-9894-F0A5C1C91C67}" presName="vProcSp" presStyleCnt="0"/>
      <dgm:spPr/>
    </dgm:pt>
    <dgm:pt modelId="{27B3BBFE-7207-4DF6-B6C5-635FB10ECC0C}" type="pres">
      <dgm:prSet presAssocID="{8E925945-8039-4FFF-9894-F0A5C1C91C67}" presName="vSp1" presStyleCnt="0"/>
      <dgm:spPr/>
    </dgm:pt>
    <dgm:pt modelId="{DBAF6561-248D-4D17-8C71-50D483014848}" type="pres">
      <dgm:prSet presAssocID="{8E925945-8039-4FFF-9894-F0A5C1C91C67}" presName="simulatedConn" presStyleLbl="solidFgAcc1" presStyleIdx="0" presStyleCnt="2"/>
      <dgm:spPr>
        <a:noFill/>
        <a:ln>
          <a:noFill/>
        </a:ln>
      </dgm:spPr>
    </dgm:pt>
    <dgm:pt modelId="{C41E4C4E-5300-41EA-A4D3-17B736E609EE}" type="pres">
      <dgm:prSet presAssocID="{8E925945-8039-4FFF-9894-F0A5C1C91C67}" presName="vSp2" presStyleCnt="0"/>
      <dgm:spPr/>
    </dgm:pt>
    <dgm:pt modelId="{2F384148-9C54-4139-A4AE-B9B851D43C14}" type="pres">
      <dgm:prSet presAssocID="{8E925945-8039-4FFF-9894-F0A5C1C91C67}" presName="sibTrans" presStyleCnt="0"/>
      <dgm:spPr/>
    </dgm:pt>
    <dgm:pt modelId="{717316E3-B166-490B-B624-4730C93BF9D7}" type="pres">
      <dgm:prSet presAssocID="{BBC5FF56-439B-485E-BE10-B2ACE7376FF7}" presName="compositeNode" presStyleCnt="0">
        <dgm:presLayoutVars>
          <dgm:bulletEnabled val="1"/>
        </dgm:presLayoutVars>
      </dgm:prSet>
      <dgm:spPr/>
    </dgm:pt>
    <dgm:pt modelId="{2A83E01C-63C4-450B-B051-DD86045E9B57}" type="pres">
      <dgm:prSet presAssocID="{BBC5FF56-439B-485E-BE10-B2ACE7376FF7}" presName="bgRect" presStyleLbl="node1" presStyleIdx="1" presStyleCnt="3" custScaleY="45596"/>
      <dgm:spPr/>
      <dgm:t>
        <a:bodyPr/>
        <a:lstStyle/>
        <a:p>
          <a:pPr rtl="1"/>
          <a:endParaRPr lang="ar-SA"/>
        </a:p>
      </dgm:t>
    </dgm:pt>
    <dgm:pt modelId="{FB06BD4F-1402-4FF8-8CE3-6CC1FDFF1867}" type="pres">
      <dgm:prSet presAssocID="{BBC5FF56-439B-485E-BE10-B2ACE7376FF7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0345698-DA93-4233-B7A6-5B45D8B081FC}" type="pres">
      <dgm:prSet presAssocID="{BBC5FF56-439B-485E-BE10-B2ACE7376FF7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70C29DA-4CB2-4335-9A69-F632924BF8A6}" type="pres">
      <dgm:prSet presAssocID="{68B09958-5E11-479B-93E9-8DC6F2ADAA3C}" presName="hSp" presStyleCnt="0"/>
      <dgm:spPr/>
    </dgm:pt>
    <dgm:pt modelId="{B9CCF091-4B77-42BA-848C-659456B0DAC2}" type="pres">
      <dgm:prSet presAssocID="{68B09958-5E11-479B-93E9-8DC6F2ADAA3C}" presName="vProcSp" presStyleCnt="0"/>
      <dgm:spPr/>
    </dgm:pt>
    <dgm:pt modelId="{43366A67-054C-484E-89D7-72F0B882E18A}" type="pres">
      <dgm:prSet presAssocID="{68B09958-5E11-479B-93E9-8DC6F2ADAA3C}" presName="vSp1" presStyleCnt="0"/>
      <dgm:spPr/>
    </dgm:pt>
    <dgm:pt modelId="{79BDD604-BB6D-4137-A808-98BB2B0C7A76}" type="pres">
      <dgm:prSet presAssocID="{68B09958-5E11-479B-93E9-8DC6F2ADAA3C}" presName="simulatedConn" presStyleLbl="solidFgAcc1" presStyleIdx="1" presStyleCnt="2"/>
      <dgm:spPr>
        <a:noFill/>
        <a:ln>
          <a:noFill/>
        </a:ln>
      </dgm:spPr>
    </dgm:pt>
    <dgm:pt modelId="{EF6C4CB8-E5C7-4178-9B1D-924DF85B1F13}" type="pres">
      <dgm:prSet presAssocID="{68B09958-5E11-479B-93E9-8DC6F2ADAA3C}" presName="vSp2" presStyleCnt="0"/>
      <dgm:spPr/>
    </dgm:pt>
    <dgm:pt modelId="{176B5A04-D5E0-4E7C-951E-E96BFEB35CBD}" type="pres">
      <dgm:prSet presAssocID="{68B09958-5E11-479B-93E9-8DC6F2ADAA3C}" presName="sibTrans" presStyleCnt="0"/>
      <dgm:spPr/>
    </dgm:pt>
    <dgm:pt modelId="{32A96C3E-A8FE-4955-921F-DEACC5737587}" type="pres">
      <dgm:prSet presAssocID="{19AD2BAA-8328-4D83-A584-30EF554D59F5}" presName="compositeNode" presStyleCnt="0">
        <dgm:presLayoutVars>
          <dgm:bulletEnabled val="1"/>
        </dgm:presLayoutVars>
      </dgm:prSet>
      <dgm:spPr/>
    </dgm:pt>
    <dgm:pt modelId="{1F1B0FC5-21CA-4811-AF8E-A3D9863DB7A3}" type="pres">
      <dgm:prSet presAssocID="{19AD2BAA-8328-4D83-A584-30EF554D59F5}" presName="bgRect" presStyleLbl="node1" presStyleIdx="2" presStyleCnt="3" custScaleY="45505"/>
      <dgm:spPr/>
      <dgm:t>
        <a:bodyPr/>
        <a:lstStyle/>
        <a:p>
          <a:pPr rtl="1"/>
          <a:endParaRPr lang="ar-SA"/>
        </a:p>
      </dgm:t>
    </dgm:pt>
    <dgm:pt modelId="{8B8822D4-20D1-4920-BF58-8378F521DFEC}" type="pres">
      <dgm:prSet presAssocID="{19AD2BAA-8328-4D83-A584-30EF554D59F5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A240370B-A7C2-4CE2-8DE4-5F6E0CF008A4}" type="pres">
      <dgm:prSet presAssocID="{19AD2BAA-8328-4D83-A584-30EF554D59F5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2F550A11-AD26-4344-B372-CFFA44E189AE}" type="presOf" srcId="{19AD2BAA-8328-4D83-A584-30EF554D59F5}" destId="{8B8822D4-20D1-4920-BF58-8378F521DFEC}" srcOrd="1" destOrd="0" presId="urn:microsoft.com/office/officeart/2005/8/layout/hProcess7"/>
    <dgm:cxn modelId="{9DCE6781-65EC-40CA-A969-8988EF39A670}" type="presOf" srcId="{19AD2BAA-8328-4D83-A584-30EF554D59F5}" destId="{1F1B0FC5-21CA-4811-AF8E-A3D9863DB7A3}" srcOrd="0" destOrd="0" presId="urn:microsoft.com/office/officeart/2005/8/layout/hProcess7"/>
    <dgm:cxn modelId="{400EA063-37AA-4D2B-91C6-EFBF571C6EC6}" type="presOf" srcId="{C9BB2058-151A-4117-B3EB-872D336A19D3}" destId="{3BAFD39F-92BA-483F-A2F7-942BBCA60D24}" srcOrd="0" destOrd="0" presId="urn:microsoft.com/office/officeart/2005/8/layout/hProcess7"/>
    <dgm:cxn modelId="{FA64ED16-C5CD-46F3-A4EF-09AE44E92964}" srcId="{364B5F52-5DB3-4D00-B544-6110A5CE213E}" destId="{F370E3A6-AE9D-47E5-9416-FFDC63C2FAB5}" srcOrd="0" destOrd="0" parTransId="{615334B4-D9D3-42D2-A04A-DFF677744EF0}" sibTransId="{8E925945-8039-4FFF-9894-F0A5C1C91C67}"/>
    <dgm:cxn modelId="{AF19C198-4EF8-4A27-9B3F-8822FCD845C8}" type="presOf" srcId="{BBC5FF56-439B-485E-BE10-B2ACE7376FF7}" destId="{FB06BD4F-1402-4FF8-8CE3-6CC1FDFF1867}" srcOrd="1" destOrd="0" presId="urn:microsoft.com/office/officeart/2005/8/layout/hProcess7"/>
    <dgm:cxn modelId="{1FEEF898-D281-4864-B912-06EABCCB94B1}" srcId="{364B5F52-5DB3-4D00-B544-6110A5CE213E}" destId="{BBC5FF56-439B-485E-BE10-B2ACE7376FF7}" srcOrd="1" destOrd="0" parTransId="{675FEBFD-53D2-4026-B567-E2E3143A02FE}" sibTransId="{68B09958-5E11-479B-93E9-8DC6F2ADAA3C}"/>
    <dgm:cxn modelId="{8E2F5870-809E-4DCE-A92E-E18DB9C866EC}" type="presOf" srcId="{C5F2FB85-7A20-46B4-A7EC-6D31C30992CD}" destId="{A240370B-A7C2-4CE2-8DE4-5F6E0CF008A4}" srcOrd="0" destOrd="0" presId="urn:microsoft.com/office/officeart/2005/8/layout/hProcess7"/>
    <dgm:cxn modelId="{C3BD06EA-C8FE-4CCA-84A0-7AFCCDB0BBBB}" srcId="{19AD2BAA-8328-4D83-A584-30EF554D59F5}" destId="{C5F2FB85-7A20-46B4-A7EC-6D31C30992CD}" srcOrd="0" destOrd="0" parTransId="{EE6DAC74-8B8A-4E88-975C-FD51A18CAF03}" sibTransId="{4071BD2A-3B29-4B9B-937B-D8A20AEFCFC6}"/>
    <dgm:cxn modelId="{9FCB8AF4-CCCC-4B7C-A738-1650DBA102DA}" type="presOf" srcId="{2A0D3C5C-06CC-4840-B7FC-81C89D9DFE4B}" destId="{C0345698-DA93-4233-B7A6-5B45D8B081FC}" srcOrd="0" destOrd="0" presId="urn:microsoft.com/office/officeart/2005/8/layout/hProcess7"/>
    <dgm:cxn modelId="{2916C2BB-D458-4DB0-874E-40AAA130DB90}" srcId="{364B5F52-5DB3-4D00-B544-6110A5CE213E}" destId="{19AD2BAA-8328-4D83-A584-30EF554D59F5}" srcOrd="2" destOrd="0" parTransId="{0B13AF77-35AB-484B-AA46-7A392E8B394D}" sibTransId="{C8265972-26F0-4032-AF26-986FAA7D5007}"/>
    <dgm:cxn modelId="{AEF615B8-31DF-47C4-903F-98A03796602B}" srcId="{F370E3A6-AE9D-47E5-9416-FFDC63C2FAB5}" destId="{C9BB2058-151A-4117-B3EB-872D336A19D3}" srcOrd="0" destOrd="0" parTransId="{E298F61E-AB5E-451D-BE30-39600522A63E}" sibTransId="{2353105C-E901-4E89-A645-ACFF84281BF3}"/>
    <dgm:cxn modelId="{F45AFAEF-C4A6-4A46-940C-2150BD4CB526}" type="presOf" srcId="{364B5F52-5DB3-4D00-B544-6110A5CE213E}" destId="{CFAC2389-196B-4DDB-B159-A4A9EFE7EB88}" srcOrd="0" destOrd="0" presId="urn:microsoft.com/office/officeart/2005/8/layout/hProcess7"/>
    <dgm:cxn modelId="{2D5351E5-3BC9-4DAD-8443-3586DB53657B}" type="presOf" srcId="{F370E3A6-AE9D-47E5-9416-FFDC63C2FAB5}" destId="{F4E8C1A0-950C-4C24-8A98-09721315BC8B}" srcOrd="0" destOrd="0" presId="urn:microsoft.com/office/officeart/2005/8/layout/hProcess7"/>
    <dgm:cxn modelId="{703E0BC3-2CFB-40F9-B52C-A3CF448614C3}" srcId="{BBC5FF56-439B-485E-BE10-B2ACE7376FF7}" destId="{2A0D3C5C-06CC-4840-B7FC-81C89D9DFE4B}" srcOrd="0" destOrd="0" parTransId="{729781BC-E80A-42E6-8201-AAA77372D0CC}" sibTransId="{FCF7EC52-7DAE-4A62-A9CD-45F75904E0FB}"/>
    <dgm:cxn modelId="{5F7EEEAB-A162-44C2-80D9-94E042781204}" type="presOf" srcId="{BBC5FF56-439B-485E-BE10-B2ACE7376FF7}" destId="{2A83E01C-63C4-450B-B051-DD86045E9B57}" srcOrd="0" destOrd="0" presId="urn:microsoft.com/office/officeart/2005/8/layout/hProcess7"/>
    <dgm:cxn modelId="{B93C7892-F47D-4E91-BD39-A1155B9F35E0}" type="presOf" srcId="{F370E3A6-AE9D-47E5-9416-FFDC63C2FAB5}" destId="{35BAD96D-8225-4D11-BD61-E02F7DCC4779}" srcOrd="1" destOrd="0" presId="urn:microsoft.com/office/officeart/2005/8/layout/hProcess7"/>
    <dgm:cxn modelId="{F052401C-EA7F-4927-A7C6-113CD1CC8918}" type="presParOf" srcId="{CFAC2389-196B-4DDB-B159-A4A9EFE7EB88}" destId="{6E038B1E-048A-44A4-991E-EC52549705EE}" srcOrd="0" destOrd="0" presId="urn:microsoft.com/office/officeart/2005/8/layout/hProcess7"/>
    <dgm:cxn modelId="{CE9FE0B8-A472-455D-B55D-26E46D237946}" type="presParOf" srcId="{6E038B1E-048A-44A4-991E-EC52549705EE}" destId="{F4E8C1A0-950C-4C24-8A98-09721315BC8B}" srcOrd="0" destOrd="0" presId="urn:microsoft.com/office/officeart/2005/8/layout/hProcess7"/>
    <dgm:cxn modelId="{68BB7194-4FF9-4706-8648-A72920607E00}" type="presParOf" srcId="{6E038B1E-048A-44A4-991E-EC52549705EE}" destId="{35BAD96D-8225-4D11-BD61-E02F7DCC4779}" srcOrd="1" destOrd="0" presId="urn:microsoft.com/office/officeart/2005/8/layout/hProcess7"/>
    <dgm:cxn modelId="{47DB751E-1CF6-406A-A3F1-681B0114D7F1}" type="presParOf" srcId="{6E038B1E-048A-44A4-991E-EC52549705EE}" destId="{3BAFD39F-92BA-483F-A2F7-942BBCA60D24}" srcOrd="2" destOrd="0" presId="urn:microsoft.com/office/officeart/2005/8/layout/hProcess7"/>
    <dgm:cxn modelId="{3FF9293D-03CC-4A0F-9EA9-AD34A89E43A8}" type="presParOf" srcId="{CFAC2389-196B-4DDB-B159-A4A9EFE7EB88}" destId="{0A87D546-012A-4115-841B-E62BF972B5FD}" srcOrd="1" destOrd="0" presId="urn:microsoft.com/office/officeart/2005/8/layout/hProcess7"/>
    <dgm:cxn modelId="{855AD918-5807-4E3E-B7B9-055529D2BDD0}" type="presParOf" srcId="{CFAC2389-196B-4DDB-B159-A4A9EFE7EB88}" destId="{E865B099-11E2-4783-A75C-C9945840D323}" srcOrd="2" destOrd="0" presId="urn:microsoft.com/office/officeart/2005/8/layout/hProcess7"/>
    <dgm:cxn modelId="{22F9657D-BF00-4A00-BF31-7EAD6F6B7CA6}" type="presParOf" srcId="{E865B099-11E2-4783-A75C-C9945840D323}" destId="{27B3BBFE-7207-4DF6-B6C5-635FB10ECC0C}" srcOrd="0" destOrd="0" presId="urn:microsoft.com/office/officeart/2005/8/layout/hProcess7"/>
    <dgm:cxn modelId="{4081B9E2-39BA-4702-9AD7-473EAAF762A2}" type="presParOf" srcId="{E865B099-11E2-4783-A75C-C9945840D323}" destId="{DBAF6561-248D-4D17-8C71-50D483014848}" srcOrd="1" destOrd="0" presId="urn:microsoft.com/office/officeart/2005/8/layout/hProcess7"/>
    <dgm:cxn modelId="{7BD7EAEA-DC97-4B27-A603-0A2FA3F3D9C6}" type="presParOf" srcId="{E865B099-11E2-4783-A75C-C9945840D323}" destId="{C41E4C4E-5300-41EA-A4D3-17B736E609EE}" srcOrd="2" destOrd="0" presId="urn:microsoft.com/office/officeart/2005/8/layout/hProcess7"/>
    <dgm:cxn modelId="{342E7DDB-F705-4C71-827D-88949F50D00E}" type="presParOf" srcId="{CFAC2389-196B-4DDB-B159-A4A9EFE7EB88}" destId="{2F384148-9C54-4139-A4AE-B9B851D43C14}" srcOrd="3" destOrd="0" presId="urn:microsoft.com/office/officeart/2005/8/layout/hProcess7"/>
    <dgm:cxn modelId="{37FC3E05-0037-401F-8885-B35EFD523423}" type="presParOf" srcId="{CFAC2389-196B-4DDB-B159-A4A9EFE7EB88}" destId="{717316E3-B166-490B-B624-4730C93BF9D7}" srcOrd="4" destOrd="0" presId="urn:microsoft.com/office/officeart/2005/8/layout/hProcess7"/>
    <dgm:cxn modelId="{BCF2CE8D-54CB-4B89-BB1F-95A6A8ECD69F}" type="presParOf" srcId="{717316E3-B166-490B-B624-4730C93BF9D7}" destId="{2A83E01C-63C4-450B-B051-DD86045E9B57}" srcOrd="0" destOrd="0" presId="urn:microsoft.com/office/officeart/2005/8/layout/hProcess7"/>
    <dgm:cxn modelId="{0AAAAE54-E3A0-4A56-85A7-49DBED81565A}" type="presParOf" srcId="{717316E3-B166-490B-B624-4730C93BF9D7}" destId="{FB06BD4F-1402-4FF8-8CE3-6CC1FDFF1867}" srcOrd="1" destOrd="0" presId="urn:microsoft.com/office/officeart/2005/8/layout/hProcess7"/>
    <dgm:cxn modelId="{B82B9826-FAB4-4568-A5BE-BA3F600C09CD}" type="presParOf" srcId="{717316E3-B166-490B-B624-4730C93BF9D7}" destId="{C0345698-DA93-4233-B7A6-5B45D8B081FC}" srcOrd="2" destOrd="0" presId="urn:microsoft.com/office/officeart/2005/8/layout/hProcess7"/>
    <dgm:cxn modelId="{D15D08C2-E25B-4813-A704-169C1667EE22}" type="presParOf" srcId="{CFAC2389-196B-4DDB-B159-A4A9EFE7EB88}" destId="{670C29DA-4CB2-4335-9A69-F632924BF8A6}" srcOrd="5" destOrd="0" presId="urn:microsoft.com/office/officeart/2005/8/layout/hProcess7"/>
    <dgm:cxn modelId="{9985901C-5477-4CCA-8BD9-53B9319A7079}" type="presParOf" srcId="{CFAC2389-196B-4DDB-B159-A4A9EFE7EB88}" destId="{B9CCF091-4B77-42BA-848C-659456B0DAC2}" srcOrd="6" destOrd="0" presId="urn:microsoft.com/office/officeart/2005/8/layout/hProcess7"/>
    <dgm:cxn modelId="{06F32C9A-8F8E-4314-B4C1-5A963E08DA29}" type="presParOf" srcId="{B9CCF091-4B77-42BA-848C-659456B0DAC2}" destId="{43366A67-054C-484E-89D7-72F0B882E18A}" srcOrd="0" destOrd="0" presId="urn:microsoft.com/office/officeart/2005/8/layout/hProcess7"/>
    <dgm:cxn modelId="{5DA3FC09-2167-4856-A85B-5274FDA7369F}" type="presParOf" srcId="{B9CCF091-4B77-42BA-848C-659456B0DAC2}" destId="{79BDD604-BB6D-4137-A808-98BB2B0C7A76}" srcOrd="1" destOrd="0" presId="urn:microsoft.com/office/officeart/2005/8/layout/hProcess7"/>
    <dgm:cxn modelId="{763565AA-AC38-43AE-9FD4-2C6B14A803F5}" type="presParOf" srcId="{B9CCF091-4B77-42BA-848C-659456B0DAC2}" destId="{EF6C4CB8-E5C7-4178-9B1D-924DF85B1F13}" srcOrd="2" destOrd="0" presId="urn:microsoft.com/office/officeart/2005/8/layout/hProcess7"/>
    <dgm:cxn modelId="{A8A9A355-42C3-42AC-8CE4-AD6E5C795E39}" type="presParOf" srcId="{CFAC2389-196B-4DDB-B159-A4A9EFE7EB88}" destId="{176B5A04-D5E0-4E7C-951E-E96BFEB35CBD}" srcOrd="7" destOrd="0" presId="urn:microsoft.com/office/officeart/2005/8/layout/hProcess7"/>
    <dgm:cxn modelId="{AE429568-1792-44CD-9C31-7CFE7A44351B}" type="presParOf" srcId="{CFAC2389-196B-4DDB-B159-A4A9EFE7EB88}" destId="{32A96C3E-A8FE-4955-921F-DEACC5737587}" srcOrd="8" destOrd="0" presId="urn:microsoft.com/office/officeart/2005/8/layout/hProcess7"/>
    <dgm:cxn modelId="{BC4E8D59-ACB8-4CDA-B88B-56FA290CD37F}" type="presParOf" srcId="{32A96C3E-A8FE-4955-921F-DEACC5737587}" destId="{1F1B0FC5-21CA-4811-AF8E-A3D9863DB7A3}" srcOrd="0" destOrd="0" presId="urn:microsoft.com/office/officeart/2005/8/layout/hProcess7"/>
    <dgm:cxn modelId="{CFCC467D-E930-4702-89DF-A9E3A7E37877}" type="presParOf" srcId="{32A96C3E-A8FE-4955-921F-DEACC5737587}" destId="{8B8822D4-20D1-4920-BF58-8378F521DFEC}" srcOrd="1" destOrd="0" presId="urn:microsoft.com/office/officeart/2005/8/layout/hProcess7"/>
    <dgm:cxn modelId="{F364226C-86A9-49EC-90B9-7071B95699B7}" type="presParOf" srcId="{32A96C3E-A8FE-4955-921F-DEACC5737587}" destId="{A240370B-A7C2-4CE2-8DE4-5F6E0CF008A4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86A7F66-BB0E-4A0E-A3D1-0A801053B6C1}" type="doc">
      <dgm:prSet loTypeId="urn:microsoft.com/office/officeart/2005/8/layout/radial5" loCatId="cycle" qsTypeId="urn:microsoft.com/office/officeart/2005/8/quickstyle/3d9" qsCatId="3D" csTypeId="urn:microsoft.com/office/officeart/2005/8/colors/colorful5" csCatId="colorful" phldr="1"/>
      <dgm:spPr/>
      <dgm:t>
        <a:bodyPr/>
        <a:lstStyle/>
        <a:p>
          <a:pPr rtl="1"/>
          <a:endParaRPr lang="ar-SA"/>
        </a:p>
      </dgm:t>
    </dgm:pt>
    <dgm:pt modelId="{278881EA-E023-4C41-BF4A-52DB650BC894}">
      <dgm:prSet phldrT="[نص]" custT="1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>
        <a:noFill/>
      </dgm:spPr>
      <dgm:t>
        <a:bodyPr/>
        <a:lstStyle/>
        <a:p>
          <a:pPr rtl="1"/>
          <a:r>
            <a:rPr lang="ar-SA" sz="1800" dirty="0" smtClean="0">
              <a:solidFill>
                <a:schemeClr val="tx2">
                  <a:lumMod val="60000"/>
                  <a:lumOff val="40000"/>
                </a:schemeClr>
              </a:solidFill>
              <a:latin typeface="Janna LT" panose="01000000000000000000" pitchFamily="2" charset="-78"/>
              <a:cs typeface="Janna LT" panose="01000000000000000000" pitchFamily="2" charset="-78"/>
            </a:rPr>
            <a:t>مرضى السرطان</a:t>
          </a:r>
          <a:endParaRPr lang="ar-SA" sz="1800" dirty="0">
            <a:solidFill>
              <a:schemeClr val="tx2">
                <a:lumMod val="60000"/>
                <a:lumOff val="40000"/>
              </a:schemeClr>
            </a:solidFill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6E636832-7FDA-4B63-8D93-EC4629D5A1AE}" type="parTrans" cxnId="{1A9E9870-C2BE-436B-BA3A-94837EE7ACC9}">
      <dgm:prSet/>
      <dgm:spPr/>
      <dgm:t>
        <a:bodyPr/>
        <a:lstStyle/>
        <a:p>
          <a:pPr rtl="1"/>
          <a:endParaRPr lang="ar-SA" sz="1800"/>
        </a:p>
      </dgm:t>
    </dgm:pt>
    <dgm:pt modelId="{A8437226-5105-449C-9584-F63B8C368948}" type="sibTrans" cxnId="{1A9E9870-C2BE-436B-BA3A-94837EE7ACC9}">
      <dgm:prSet/>
      <dgm:spPr/>
      <dgm:t>
        <a:bodyPr/>
        <a:lstStyle/>
        <a:p>
          <a:pPr rtl="1"/>
          <a:endParaRPr lang="ar-SA" sz="1800"/>
        </a:p>
      </dgm:t>
    </dgm:pt>
    <dgm:pt modelId="{F0B7AB42-431E-475D-86DB-1C5A594294F6}">
      <dgm:prSet phldrT="[نص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effectLst>
          <a:glow rad="228600">
            <a:schemeClr val="accent6">
              <a:satMod val="175000"/>
              <a:alpha val="40000"/>
            </a:schemeClr>
          </a:glow>
          <a:reflection blurRad="6350" stA="50000" endA="300" endPos="90000" dist="50800" dir="5400000" sy="-100000" algn="bl" rotWithShape="0"/>
        </a:effectLst>
      </dgm:spPr>
      <dgm:t>
        <a:bodyPr/>
        <a:lstStyle/>
        <a:p>
          <a:pPr rtl="1"/>
          <a:r>
            <a:rPr lang="ar-SA" sz="2000" dirty="0" smtClean="0">
              <a:solidFill>
                <a:schemeClr val="accent5">
                  <a:lumMod val="75000"/>
                </a:schemeClr>
              </a:solidFill>
              <a:latin typeface="Janna LT" panose="01000000000000000000" pitchFamily="2" charset="-78"/>
              <a:cs typeface="Janna LT" panose="01000000000000000000" pitchFamily="2" charset="-78"/>
            </a:rPr>
            <a:t>الأسرة</a:t>
          </a:r>
          <a:endParaRPr lang="ar-SA" sz="1800" dirty="0">
            <a:solidFill>
              <a:srgbClr val="00B050"/>
            </a:solidFill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79C1071F-6C0F-4A6C-83C8-BCB1F53E83DF}" type="parTrans" cxnId="{72936FF5-0FC3-49A5-BA54-DA013F14E368}">
      <dgm:prSet custT="1"/>
      <dgm:spPr/>
      <dgm:t>
        <a:bodyPr/>
        <a:lstStyle/>
        <a:p>
          <a:pPr rtl="1"/>
          <a:endParaRPr lang="ar-SA" sz="1400"/>
        </a:p>
      </dgm:t>
    </dgm:pt>
    <dgm:pt modelId="{2B55B39C-C718-4129-BAEF-A16EF28C579E}" type="sibTrans" cxnId="{72936FF5-0FC3-49A5-BA54-DA013F14E368}">
      <dgm:prSet/>
      <dgm:spPr/>
      <dgm:t>
        <a:bodyPr/>
        <a:lstStyle/>
        <a:p>
          <a:pPr rtl="1"/>
          <a:endParaRPr lang="ar-SA" sz="1800"/>
        </a:p>
      </dgm:t>
    </dgm:pt>
    <dgm:pt modelId="{D8B1BC86-276D-4D1C-A523-DE41E98BD07A}">
      <dgm:prSet phldrT="[نص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effectLst>
          <a:glow rad="228600">
            <a:schemeClr val="accent4">
              <a:satMod val="175000"/>
              <a:alpha val="40000"/>
            </a:schemeClr>
          </a:glow>
          <a:reflection blurRad="6350" stA="50000" endA="300" endPos="90000" dist="50800" dir="5400000" sy="-100000" algn="bl" rotWithShape="0"/>
        </a:effectLst>
      </dgm:spPr>
      <dgm:t>
        <a:bodyPr/>
        <a:lstStyle/>
        <a:p>
          <a:pPr rtl="1"/>
          <a:r>
            <a:rPr lang="ar-SA" sz="1800" dirty="0" smtClean="0">
              <a:solidFill>
                <a:schemeClr val="accent5">
                  <a:lumMod val="75000"/>
                </a:schemeClr>
              </a:solidFill>
              <a:latin typeface="Janna LT" panose="01000000000000000000" pitchFamily="2" charset="-78"/>
              <a:cs typeface="Janna LT" panose="01000000000000000000" pitchFamily="2" charset="-78"/>
            </a:rPr>
            <a:t>الدولة</a:t>
          </a:r>
          <a:endParaRPr lang="ar-SA" sz="1800" dirty="0">
            <a:solidFill>
              <a:schemeClr val="accent5">
                <a:lumMod val="75000"/>
              </a:schemeClr>
            </a:solidFill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0588BEEA-65C8-462E-9880-0F5CF83AFD04}" type="parTrans" cxnId="{0AA38876-D19A-4B0F-9130-3E40B7A01996}">
      <dgm:prSet custT="1"/>
      <dgm:spPr/>
      <dgm:t>
        <a:bodyPr/>
        <a:lstStyle/>
        <a:p>
          <a:pPr rtl="1"/>
          <a:endParaRPr lang="ar-SA" sz="1400"/>
        </a:p>
      </dgm:t>
    </dgm:pt>
    <dgm:pt modelId="{23E23D05-1F22-47EB-BA16-EB1932A0980F}" type="sibTrans" cxnId="{0AA38876-D19A-4B0F-9130-3E40B7A01996}">
      <dgm:prSet/>
      <dgm:spPr/>
      <dgm:t>
        <a:bodyPr/>
        <a:lstStyle/>
        <a:p>
          <a:pPr rtl="1"/>
          <a:endParaRPr lang="ar-SA" sz="1800"/>
        </a:p>
      </dgm:t>
    </dgm:pt>
    <dgm:pt modelId="{9C887BB2-0915-4B3E-93E1-5B39FA59431E}">
      <dgm:prSet phldrT="[نص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effectLst>
          <a:glow rad="139700">
            <a:schemeClr val="accent2">
              <a:satMod val="175000"/>
              <a:alpha val="40000"/>
            </a:schemeClr>
          </a:glow>
          <a:reflection blurRad="6350" stA="50000" endA="295" endPos="92000" dist="101600" dir="5400000" sy="-100000" algn="bl" rotWithShape="0"/>
        </a:effectLst>
      </dgm:spPr>
      <dgm:t>
        <a:bodyPr/>
        <a:lstStyle/>
        <a:p>
          <a:pPr rtl="1"/>
          <a:r>
            <a:rPr lang="ar-SA" sz="1900" dirty="0" smtClean="0">
              <a:solidFill>
                <a:srgbClr val="0070C0"/>
              </a:solidFill>
              <a:latin typeface="Janna LT" panose="01000000000000000000" pitchFamily="2" charset="-78"/>
              <a:cs typeface="Janna LT" panose="01000000000000000000" pitchFamily="2" charset="-78"/>
            </a:rPr>
            <a:t>الجمعيات</a:t>
          </a:r>
          <a:endParaRPr lang="ar-SA" sz="1900" dirty="0">
            <a:solidFill>
              <a:srgbClr val="0070C0"/>
            </a:solidFill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61D25493-5FD8-4A08-8214-A1B80CD19E74}" type="parTrans" cxnId="{41AB5CB8-CD64-4EEC-AE74-EB8F2B830246}">
      <dgm:prSet custT="1"/>
      <dgm:spPr/>
      <dgm:t>
        <a:bodyPr/>
        <a:lstStyle/>
        <a:p>
          <a:pPr rtl="1"/>
          <a:endParaRPr lang="ar-SA" sz="1400"/>
        </a:p>
      </dgm:t>
    </dgm:pt>
    <dgm:pt modelId="{CED928CB-F3B1-437C-A5A6-0981DE72F097}" type="sibTrans" cxnId="{41AB5CB8-CD64-4EEC-AE74-EB8F2B830246}">
      <dgm:prSet/>
      <dgm:spPr/>
      <dgm:t>
        <a:bodyPr/>
        <a:lstStyle/>
        <a:p>
          <a:pPr rtl="1"/>
          <a:endParaRPr lang="ar-SA" sz="1800"/>
        </a:p>
      </dgm:t>
    </dgm:pt>
    <dgm:pt modelId="{59B35CC6-A8DB-4634-8663-D99E178069BE}">
      <dgm:prSet phldrT="[نص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effectLst>
          <a:glow rad="228600">
            <a:schemeClr val="accent1">
              <a:satMod val="175000"/>
              <a:alpha val="40000"/>
            </a:schemeClr>
          </a:glow>
          <a:reflection blurRad="6350" stA="50000" endA="300" endPos="90000" dist="50800" dir="5400000" sy="-100000" algn="bl" rotWithShape="0"/>
        </a:effectLst>
      </dgm:spPr>
      <dgm:t>
        <a:bodyPr/>
        <a:lstStyle/>
        <a:p>
          <a:pPr rtl="1"/>
          <a:r>
            <a:rPr lang="ar-SA" sz="1800" dirty="0" smtClean="0">
              <a:solidFill>
                <a:srgbClr val="FF0000"/>
              </a:solidFill>
              <a:latin typeface="Janna LT" panose="01000000000000000000" pitchFamily="2" charset="-78"/>
              <a:cs typeface="Janna LT" panose="01000000000000000000" pitchFamily="2" charset="-78"/>
            </a:rPr>
            <a:t>المتطوعين</a:t>
          </a:r>
          <a:endParaRPr lang="ar-SA" sz="1800" dirty="0">
            <a:solidFill>
              <a:srgbClr val="FF0000"/>
            </a:solidFill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53FD6547-CDF4-49BC-9F9F-6C08AED7C9C3}" type="parTrans" cxnId="{1E4F50D2-C092-4A1F-803A-777A76EBE20E}">
      <dgm:prSet custT="1"/>
      <dgm:spPr/>
      <dgm:t>
        <a:bodyPr/>
        <a:lstStyle/>
        <a:p>
          <a:pPr rtl="1"/>
          <a:endParaRPr lang="ar-SA" sz="1400"/>
        </a:p>
      </dgm:t>
    </dgm:pt>
    <dgm:pt modelId="{E00E63D7-71B8-4A40-8EEB-32EC17F07C0F}" type="sibTrans" cxnId="{1E4F50D2-C092-4A1F-803A-777A76EBE20E}">
      <dgm:prSet/>
      <dgm:spPr/>
      <dgm:t>
        <a:bodyPr/>
        <a:lstStyle/>
        <a:p>
          <a:pPr rtl="1"/>
          <a:endParaRPr lang="ar-SA" sz="1800"/>
        </a:p>
      </dgm:t>
    </dgm:pt>
    <dgm:pt modelId="{B3C067DE-7232-4D07-97E6-7FA84D8D08EC}" type="pres">
      <dgm:prSet presAssocID="{386A7F66-BB0E-4A0E-A3D1-0A801053B6C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1340FE74-5876-4526-B33F-42300FC685A1}" type="pres">
      <dgm:prSet presAssocID="{278881EA-E023-4C41-BF4A-52DB650BC894}" presName="centerShape" presStyleLbl="node0" presStyleIdx="0" presStyleCnt="1"/>
      <dgm:spPr/>
      <dgm:t>
        <a:bodyPr/>
        <a:lstStyle/>
        <a:p>
          <a:pPr rtl="1"/>
          <a:endParaRPr lang="ar-SA"/>
        </a:p>
      </dgm:t>
    </dgm:pt>
    <dgm:pt modelId="{4C7DC5E9-4207-4253-862F-E2506F8EC781}" type="pres">
      <dgm:prSet presAssocID="{79C1071F-6C0F-4A6C-83C8-BCB1F53E83DF}" presName="parTrans" presStyleLbl="sibTrans2D1" presStyleIdx="0" presStyleCnt="4"/>
      <dgm:spPr/>
      <dgm:t>
        <a:bodyPr/>
        <a:lstStyle/>
        <a:p>
          <a:pPr rtl="1"/>
          <a:endParaRPr lang="ar-SA"/>
        </a:p>
      </dgm:t>
    </dgm:pt>
    <dgm:pt modelId="{C2E63D91-297C-48DA-BB93-4A5BE9D3E44B}" type="pres">
      <dgm:prSet presAssocID="{79C1071F-6C0F-4A6C-83C8-BCB1F53E83DF}" presName="connectorText" presStyleLbl="sibTrans2D1" presStyleIdx="0" presStyleCnt="4"/>
      <dgm:spPr/>
      <dgm:t>
        <a:bodyPr/>
        <a:lstStyle/>
        <a:p>
          <a:pPr rtl="1"/>
          <a:endParaRPr lang="ar-SA"/>
        </a:p>
      </dgm:t>
    </dgm:pt>
    <dgm:pt modelId="{B49222A5-3EEB-49F9-8D5B-FA3DC0A2B742}" type="pres">
      <dgm:prSet presAssocID="{F0B7AB42-431E-475D-86DB-1C5A594294F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48EED6E-FE9D-46BC-B93B-05FC80A52646}" type="pres">
      <dgm:prSet presAssocID="{0588BEEA-65C8-462E-9880-0F5CF83AFD04}" presName="parTrans" presStyleLbl="sibTrans2D1" presStyleIdx="1" presStyleCnt="4"/>
      <dgm:spPr/>
      <dgm:t>
        <a:bodyPr/>
        <a:lstStyle/>
        <a:p>
          <a:pPr rtl="1"/>
          <a:endParaRPr lang="ar-SA"/>
        </a:p>
      </dgm:t>
    </dgm:pt>
    <dgm:pt modelId="{A5F157F4-7E26-4C90-91EB-F8F0C3B8453B}" type="pres">
      <dgm:prSet presAssocID="{0588BEEA-65C8-462E-9880-0F5CF83AFD04}" presName="connectorText" presStyleLbl="sibTrans2D1" presStyleIdx="1" presStyleCnt="4"/>
      <dgm:spPr/>
      <dgm:t>
        <a:bodyPr/>
        <a:lstStyle/>
        <a:p>
          <a:pPr rtl="1"/>
          <a:endParaRPr lang="ar-SA"/>
        </a:p>
      </dgm:t>
    </dgm:pt>
    <dgm:pt modelId="{B1EEBF0D-3ED9-4A4A-9AEA-43617FDC5304}" type="pres">
      <dgm:prSet presAssocID="{D8B1BC86-276D-4D1C-A523-DE41E98BD07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5393782-167C-4151-B403-6F25434628D5}" type="pres">
      <dgm:prSet presAssocID="{61D25493-5FD8-4A08-8214-A1B80CD19E74}" presName="parTrans" presStyleLbl="sibTrans2D1" presStyleIdx="2" presStyleCnt="4"/>
      <dgm:spPr/>
      <dgm:t>
        <a:bodyPr/>
        <a:lstStyle/>
        <a:p>
          <a:pPr rtl="1"/>
          <a:endParaRPr lang="ar-SA"/>
        </a:p>
      </dgm:t>
    </dgm:pt>
    <dgm:pt modelId="{4DB95FB1-9292-44F4-8C25-7E7EFBBED3AF}" type="pres">
      <dgm:prSet presAssocID="{61D25493-5FD8-4A08-8214-A1B80CD19E74}" presName="connectorText" presStyleLbl="sibTrans2D1" presStyleIdx="2" presStyleCnt="4"/>
      <dgm:spPr/>
      <dgm:t>
        <a:bodyPr/>
        <a:lstStyle/>
        <a:p>
          <a:pPr rtl="1"/>
          <a:endParaRPr lang="ar-SA"/>
        </a:p>
      </dgm:t>
    </dgm:pt>
    <dgm:pt modelId="{32693D9F-2DD2-4091-B1F7-BDD164ECF16A}" type="pres">
      <dgm:prSet presAssocID="{9C887BB2-0915-4B3E-93E1-5B39FA59431E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6C6F279-D952-4BD3-AA02-23C2D9A3C97A}" type="pres">
      <dgm:prSet presAssocID="{53FD6547-CDF4-49BC-9F9F-6C08AED7C9C3}" presName="parTrans" presStyleLbl="sibTrans2D1" presStyleIdx="3" presStyleCnt="4"/>
      <dgm:spPr/>
      <dgm:t>
        <a:bodyPr/>
        <a:lstStyle/>
        <a:p>
          <a:pPr rtl="1"/>
          <a:endParaRPr lang="ar-SA"/>
        </a:p>
      </dgm:t>
    </dgm:pt>
    <dgm:pt modelId="{97727A7C-D5E9-40A9-9DFE-11F4988F7D9F}" type="pres">
      <dgm:prSet presAssocID="{53FD6547-CDF4-49BC-9F9F-6C08AED7C9C3}" presName="connectorText" presStyleLbl="sibTrans2D1" presStyleIdx="3" presStyleCnt="4"/>
      <dgm:spPr/>
      <dgm:t>
        <a:bodyPr/>
        <a:lstStyle/>
        <a:p>
          <a:pPr rtl="1"/>
          <a:endParaRPr lang="ar-SA"/>
        </a:p>
      </dgm:t>
    </dgm:pt>
    <dgm:pt modelId="{4573B0D4-33C3-4053-8D84-EBB6221DD7CD}" type="pres">
      <dgm:prSet presAssocID="{59B35CC6-A8DB-4634-8663-D99E178069B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72936FF5-0FC3-49A5-BA54-DA013F14E368}" srcId="{278881EA-E023-4C41-BF4A-52DB650BC894}" destId="{F0B7AB42-431E-475D-86DB-1C5A594294F6}" srcOrd="0" destOrd="0" parTransId="{79C1071F-6C0F-4A6C-83C8-BCB1F53E83DF}" sibTransId="{2B55B39C-C718-4129-BAEF-A16EF28C579E}"/>
    <dgm:cxn modelId="{C623CEB6-6220-443E-A884-0C5387D77AC2}" type="presOf" srcId="{79C1071F-6C0F-4A6C-83C8-BCB1F53E83DF}" destId="{4C7DC5E9-4207-4253-862F-E2506F8EC781}" srcOrd="0" destOrd="0" presId="urn:microsoft.com/office/officeart/2005/8/layout/radial5"/>
    <dgm:cxn modelId="{2107831E-39AD-42BF-8544-6864C0A7E878}" type="presOf" srcId="{59B35CC6-A8DB-4634-8663-D99E178069BE}" destId="{4573B0D4-33C3-4053-8D84-EBB6221DD7CD}" srcOrd="0" destOrd="0" presId="urn:microsoft.com/office/officeart/2005/8/layout/radial5"/>
    <dgm:cxn modelId="{D18BDDE6-E154-45A8-B401-98606092BFCF}" type="presOf" srcId="{53FD6547-CDF4-49BC-9F9F-6C08AED7C9C3}" destId="{56C6F279-D952-4BD3-AA02-23C2D9A3C97A}" srcOrd="0" destOrd="0" presId="urn:microsoft.com/office/officeart/2005/8/layout/radial5"/>
    <dgm:cxn modelId="{9D33E20C-B7F1-483F-A357-7B4A06729784}" type="presOf" srcId="{386A7F66-BB0E-4A0E-A3D1-0A801053B6C1}" destId="{B3C067DE-7232-4D07-97E6-7FA84D8D08EC}" srcOrd="0" destOrd="0" presId="urn:microsoft.com/office/officeart/2005/8/layout/radial5"/>
    <dgm:cxn modelId="{1D5B568C-8F00-45DB-B80B-B692043A6284}" type="presOf" srcId="{79C1071F-6C0F-4A6C-83C8-BCB1F53E83DF}" destId="{C2E63D91-297C-48DA-BB93-4A5BE9D3E44B}" srcOrd="1" destOrd="0" presId="urn:microsoft.com/office/officeart/2005/8/layout/radial5"/>
    <dgm:cxn modelId="{62982A66-3CA8-40DE-B58D-D8B71B3E1523}" type="presOf" srcId="{61D25493-5FD8-4A08-8214-A1B80CD19E74}" destId="{4DB95FB1-9292-44F4-8C25-7E7EFBBED3AF}" srcOrd="1" destOrd="0" presId="urn:microsoft.com/office/officeart/2005/8/layout/radial5"/>
    <dgm:cxn modelId="{1A9E9870-C2BE-436B-BA3A-94837EE7ACC9}" srcId="{386A7F66-BB0E-4A0E-A3D1-0A801053B6C1}" destId="{278881EA-E023-4C41-BF4A-52DB650BC894}" srcOrd="0" destOrd="0" parTransId="{6E636832-7FDA-4B63-8D93-EC4629D5A1AE}" sibTransId="{A8437226-5105-449C-9584-F63B8C368948}"/>
    <dgm:cxn modelId="{1043D7B2-0AA6-4B37-82EB-DE62256CA439}" type="presOf" srcId="{9C887BB2-0915-4B3E-93E1-5B39FA59431E}" destId="{32693D9F-2DD2-4091-B1F7-BDD164ECF16A}" srcOrd="0" destOrd="0" presId="urn:microsoft.com/office/officeart/2005/8/layout/radial5"/>
    <dgm:cxn modelId="{88F225D5-E88D-4F58-AEB8-A4082318C397}" type="presOf" srcId="{F0B7AB42-431E-475D-86DB-1C5A594294F6}" destId="{B49222A5-3EEB-49F9-8D5B-FA3DC0A2B742}" srcOrd="0" destOrd="0" presId="urn:microsoft.com/office/officeart/2005/8/layout/radial5"/>
    <dgm:cxn modelId="{9AC0D3DD-19D3-45B3-8988-7967677D757E}" type="presOf" srcId="{0588BEEA-65C8-462E-9880-0F5CF83AFD04}" destId="{A5F157F4-7E26-4C90-91EB-F8F0C3B8453B}" srcOrd="1" destOrd="0" presId="urn:microsoft.com/office/officeart/2005/8/layout/radial5"/>
    <dgm:cxn modelId="{5FA7D8F8-D045-4F66-9B0E-9B74A05F13C0}" type="presOf" srcId="{61D25493-5FD8-4A08-8214-A1B80CD19E74}" destId="{35393782-167C-4151-B403-6F25434628D5}" srcOrd="0" destOrd="0" presId="urn:microsoft.com/office/officeart/2005/8/layout/radial5"/>
    <dgm:cxn modelId="{DCAE059C-8A04-4913-A70D-817097C635AD}" type="presOf" srcId="{0588BEEA-65C8-462E-9880-0F5CF83AFD04}" destId="{C48EED6E-FE9D-46BC-B93B-05FC80A52646}" srcOrd="0" destOrd="0" presId="urn:microsoft.com/office/officeart/2005/8/layout/radial5"/>
    <dgm:cxn modelId="{CA06638D-5920-45BF-977E-A28981BBC66C}" type="presOf" srcId="{D8B1BC86-276D-4D1C-A523-DE41E98BD07A}" destId="{B1EEBF0D-3ED9-4A4A-9AEA-43617FDC5304}" srcOrd="0" destOrd="0" presId="urn:microsoft.com/office/officeart/2005/8/layout/radial5"/>
    <dgm:cxn modelId="{0AA38876-D19A-4B0F-9130-3E40B7A01996}" srcId="{278881EA-E023-4C41-BF4A-52DB650BC894}" destId="{D8B1BC86-276D-4D1C-A523-DE41E98BD07A}" srcOrd="1" destOrd="0" parTransId="{0588BEEA-65C8-462E-9880-0F5CF83AFD04}" sibTransId="{23E23D05-1F22-47EB-BA16-EB1932A0980F}"/>
    <dgm:cxn modelId="{FC128157-ACC4-420C-8559-58D396FF0157}" type="presOf" srcId="{53FD6547-CDF4-49BC-9F9F-6C08AED7C9C3}" destId="{97727A7C-D5E9-40A9-9DFE-11F4988F7D9F}" srcOrd="1" destOrd="0" presId="urn:microsoft.com/office/officeart/2005/8/layout/radial5"/>
    <dgm:cxn modelId="{41AB5CB8-CD64-4EEC-AE74-EB8F2B830246}" srcId="{278881EA-E023-4C41-BF4A-52DB650BC894}" destId="{9C887BB2-0915-4B3E-93E1-5B39FA59431E}" srcOrd="2" destOrd="0" parTransId="{61D25493-5FD8-4A08-8214-A1B80CD19E74}" sibTransId="{CED928CB-F3B1-437C-A5A6-0981DE72F097}"/>
    <dgm:cxn modelId="{97362D59-4788-4C87-B503-73A15B621673}" type="presOf" srcId="{278881EA-E023-4C41-BF4A-52DB650BC894}" destId="{1340FE74-5876-4526-B33F-42300FC685A1}" srcOrd="0" destOrd="0" presId="urn:microsoft.com/office/officeart/2005/8/layout/radial5"/>
    <dgm:cxn modelId="{1E4F50D2-C092-4A1F-803A-777A76EBE20E}" srcId="{278881EA-E023-4C41-BF4A-52DB650BC894}" destId="{59B35CC6-A8DB-4634-8663-D99E178069BE}" srcOrd="3" destOrd="0" parTransId="{53FD6547-CDF4-49BC-9F9F-6C08AED7C9C3}" sibTransId="{E00E63D7-71B8-4A40-8EEB-32EC17F07C0F}"/>
    <dgm:cxn modelId="{57821E4D-7F45-44C7-B963-5BA67BAAC667}" type="presParOf" srcId="{B3C067DE-7232-4D07-97E6-7FA84D8D08EC}" destId="{1340FE74-5876-4526-B33F-42300FC685A1}" srcOrd="0" destOrd="0" presId="urn:microsoft.com/office/officeart/2005/8/layout/radial5"/>
    <dgm:cxn modelId="{C6EB99C7-BDF2-4FA4-B87C-EC2E9C5559BD}" type="presParOf" srcId="{B3C067DE-7232-4D07-97E6-7FA84D8D08EC}" destId="{4C7DC5E9-4207-4253-862F-E2506F8EC781}" srcOrd="1" destOrd="0" presId="urn:microsoft.com/office/officeart/2005/8/layout/radial5"/>
    <dgm:cxn modelId="{5FA601B9-CED8-409A-825A-DB7F757F036D}" type="presParOf" srcId="{4C7DC5E9-4207-4253-862F-E2506F8EC781}" destId="{C2E63D91-297C-48DA-BB93-4A5BE9D3E44B}" srcOrd="0" destOrd="0" presId="urn:microsoft.com/office/officeart/2005/8/layout/radial5"/>
    <dgm:cxn modelId="{563D3380-F8F2-4B42-800C-BECA95969CF8}" type="presParOf" srcId="{B3C067DE-7232-4D07-97E6-7FA84D8D08EC}" destId="{B49222A5-3EEB-49F9-8D5B-FA3DC0A2B742}" srcOrd="2" destOrd="0" presId="urn:microsoft.com/office/officeart/2005/8/layout/radial5"/>
    <dgm:cxn modelId="{306B8DE0-D6A2-46B0-A437-039F6813E66B}" type="presParOf" srcId="{B3C067DE-7232-4D07-97E6-7FA84D8D08EC}" destId="{C48EED6E-FE9D-46BC-B93B-05FC80A52646}" srcOrd="3" destOrd="0" presId="urn:microsoft.com/office/officeart/2005/8/layout/radial5"/>
    <dgm:cxn modelId="{0B4915CF-C55F-4D10-9208-6600F692D164}" type="presParOf" srcId="{C48EED6E-FE9D-46BC-B93B-05FC80A52646}" destId="{A5F157F4-7E26-4C90-91EB-F8F0C3B8453B}" srcOrd="0" destOrd="0" presId="urn:microsoft.com/office/officeart/2005/8/layout/radial5"/>
    <dgm:cxn modelId="{DAEB4856-44DF-4611-A1F4-3920F2A70B13}" type="presParOf" srcId="{B3C067DE-7232-4D07-97E6-7FA84D8D08EC}" destId="{B1EEBF0D-3ED9-4A4A-9AEA-43617FDC5304}" srcOrd="4" destOrd="0" presId="urn:microsoft.com/office/officeart/2005/8/layout/radial5"/>
    <dgm:cxn modelId="{E7778007-EFC8-4A63-922D-C1B58D17971E}" type="presParOf" srcId="{B3C067DE-7232-4D07-97E6-7FA84D8D08EC}" destId="{35393782-167C-4151-B403-6F25434628D5}" srcOrd="5" destOrd="0" presId="urn:microsoft.com/office/officeart/2005/8/layout/radial5"/>
    <dgm:cxn modelId="{2F82198B-BD1D-4456-87CA-F952408040BA}" type="presParOf" srcId="{35393782-167C-4151-B403-6F25434628D5}" destId="{4DB95FB1-9292-44F4-8C25-7E7EFBBED3AF}" srcOrd="0" destOrd="0" presId="urn:microsoft.com/office/officeart/2005/8/layout/radial5"/>
    <dgm:cxn modelId="{2776A8C1-271C-4104-8FA9-1137DB03F76B}" type="presParOf" srcId="{B3C067DE-7232-4D07-97E6-7FA84D8D08EC}" destId="{32693D9F-2DD2-4091-B1F7-BDD164ECF16A}" srcOrd="6" destOrd="0" presId="urn:microsoft.com/office/officeart/2005/8/layout/radial5"/>
    <dgm:cxn modelId="{78EAB721-6363-408F-BA6C-E9AAE4641772}" type="presParOf" srcId="{B3C067DE-7232-4D07-97E6-7FA84D8D08EC}" destId="{56C6F279-D952-4BD3-AA02-23C2D9A3C97A}" srcOrd="7" destOrd="0" presId="urn:microsoft.com/office/officeart/2005/8/layout/radial5"/>
    <dgm:cxn modelId="{9B25935D-FC2C-47B3-AE3E-BAB253CAEB46}" type="presParOf" srcId="{56C6F279-D952-4BD3-AA02-23C2D9A3C97A}" destId="{97727A7C-D5E9-40A9-9DFE-11F4988F7D9F}" srcOrd="0" destOrd="0" presId="urn:microsoft.com/office/officeart/2005/8/layout/radial5"/>
    <dgm:cxn modelId="{E51E9FB4-7ACA-47B1-AC6A-E4D03E28BFEE}" type="presParOf" srcId="{B3C067DE-7232-4D07-97E6-7FA84D8D08EC}" destId="{4573B0D4-33C3-4053-8D84-EBB6221DD7CD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B1FA3C9-0448-4ED3-8F4B-8495C8791343}" type="doc">
      <dgm:prSet loTypeId="urn:microsoft.com/office/officeart/2005/8/layout/bList2" loCatId="list" qsTypeId="urn:microsoft.com/office/officeart/2005/8/quickstyle/3d6" qsCatId="3D" csTypeId="urn:microsoft.com/office/officeart/2005/8/colors/colorful5" csCatId="colorful" phldr="1"/>
      <dgm:spPr/>
    </dgm:pt>
    <dgm:pt modelId="{A9E559A3-C04F-4708-BCE1-78DA13555591}">
      <dgm:prSet phldrT="[نص]"/>
      <dgm:spPr/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 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DC438B2C-611F-416F-80F7-230F191AEFB6}" type="parTrans" cxnId="{368B7A91-8624-4F87-9A6B-EB336199C7AF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58FB313C-7789-496A-B2FB-90673B93A4C1}" type="sibTrans" cxnId="{368B7A91-8624-4F87-9A6B-EB336199C7AF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33CAB182-EEF1-4C74-8A06-3BDF2C572FD0}">
      <dgm:prSet phldrT="[نص]"/>
      <dgm:spPr/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 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45E1A3EC-AB83-417F-A960-9DC2B6B17A20}" type="parTrans" cxnId="{104AEB31-E01A-4CC9-8EDE-0980A281D976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F65DFBCB-AEFF-4E4A-8507-48E76F359485}" type="sibTrans" cxnId="{104AEB31-E01A-4CC9-8EDE-0980A281D976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C5CDB409-2836-46A9-9761-B800D391DC11}">
      <dgm:prSet/>
      <dgm:spPr/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أزال عن الطريق غصن شجرة يؤذي المارة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B198BD97-11E6-4AC3-9A73-B2FD46D57AA1}" type="parTrans" cxnId="{CA50D9F8-1CC9-4C91-AC7F-673FF26C0896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15D706A4-4E1F-406A-B37D-295E26562409}" type="sibTrans" cxnId="{CA50D9F8-1CC9-4C91-AC7F-673FF26C0896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63CD051C-63AA-4A40-8BE7-357E98CA5009}">
      <dgm:prSet/>
      <dgm:spPr/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سقت كلباً عطشاً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DBED2AAA-79B7-4579-8306-035C227DA038}" type="parTrans" cxnId="{58B870A9-11AB-479D-81D0-5BB799C4E99A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16ABF1CA-BA1E-462E-8B57-E4F829BAF5A2}" type="sibTrans" cxnId="{58B870A9-11AB-479D-81D0-5BB799C4E99A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2C0BB2D0-802E-483A-A22C-9A90554D1F39}">
      <dgm:prSet/>
      <dgm:spPr/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تصدقت بشق </a:t>
          </a:r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تمرة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089094D8-1084-49C1-BAEA-0862242B7C6E}" type="parTrans" cxnId="{B710C0F6-BE43-4F01-903B-257DADD7592F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BB156D30-C2D4-4D99-AD22-7C67D76637DA}" type="sibTrans" cxnId="{B710C0F6-BE43-4F01-903B-257DADD7592F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B3D2A9B1-888A-44CE-8D0C-944CDEA52521}">
      <dgm:prSet phldrT="[نص]"/>
      <dgm:spPr/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 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A5E84F99-F72B-4658-82F0-10451DFE6929}" type="sibTrans" cxnId="{FEB0EEC5-CC61-4F2A-9D64-82A736D54061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2D59EAC2-A20C-4BE4-B262-75BBD857B720}" type="parTrans" cxnId="{FEB0EEC5-CC61-4F2A-9D64-82A736D54061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D7E859C1-13B3-4015-9A40-EA16D62E7C33}" type="pres">
      <dgm:prSet presAssocID="{0B1FA3C9-0448-4ED3-8F4B-8495C8791343}" presName="diagram" presStyleCnt="0">
        <dgm:presLayoutVars>
          <dgm:dir/>
          <dgm:animLvl val="lvl"/>
          <dgm:resizeHandles val="exact"/>
        </dgm:presLayoutVars>
      </dgm:prSet>
      <dgm:spPr/>
    </dgm:pt>
    <dgm:pt modelId="{18C93AF2-873B-4B3B-AFE9-88BBA516BBF4}" type="pres">
      <dgm:prSet presAssocID="{A9E559A3-C04F-4708-BCE1-78DA13555591}" presName="compNode" presStyleCnt="0"/>
      <dgm:spPr/>
    </dgm:pt>
    <dgm:pt modelId="{DA58C1EA-894D-4285-ADD0-23B66E9EAE9A}" type="pres">
      <dgm:prSet presAssocID="{A9E559A3-C04F-4708-BCE1-78DA13555591}" presName="childRect" presStyleLbl="bgAcc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E263C4D-6104-45C1-9AA6-B779AB7A9EF3}" type="pres">
      <dgm:prSet presAssocID="{A9E559A3-C04F-4708-BCE1-78DA13555591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AB45B19-BD93-43B6-80A8-70E951ACDCE3}" type="pres">
      <dgm:prSet presAssocID="{A9E559A3-C04F-4708-BCE1-78DA13555591}" presName="parentRect" presStyleLbl="alignNode1" presStyleIdx="0" presStyleCnt="3"/>
      <dgm:spPr/>
      <dgm:t>
        <a:bodyPr/>
        <a:lstStyle/>
        <a:p>
          <a:pPr rtl="1"/>
          <a:endParaRPr lang="ar-SA"/>
        </a:p>
      </dgm:t>
    </dgm:pt>
    <dgm:pt modelId="{566A6608-DA19-4731-9FD1-6B74B420C7FF}" type="pres">
      <dgm:prSet presAssocID="{A9E559A3-C04F-4708-BCE1-78DA13555591}" presName="adorn" presStyleLbl="fgAccFollow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7000" r="-37000"/>
          </a:stretch>
        </a:blipFill>
      </dgm:spPr>
    </dgm:pt>
    <dgm:pt modelId="{0DD58F1A-D843-48BA-B8B2-0E7D0ADF4FC6}" type="pres">
      <dgm:prSet presAssocID="{58FB313C-7789-496A-B2FB-90673B93A4C1}" presName="sibTrans" presStyleLbl="sibTrans2D1" presStyleIdx="0" presStyleCnt="0"/>
      <dgm:spPr/>
      <dgm:t>
        <a:bodyPr/>
        <a:lstStyle/>
        <a:p>
          <a:pPr rtl="1"/>
          <a:endParaRPr lang="ar-SA"/>
        </a:p>
      </dgm:t>
    </dgm:pt>
    <dgm:pt modelId="{11F79D5F-40B0-4171-B4FC-1458C3A39B7D}" type="pres">
      <dgm:prSet presAssocID="{33CAB182-EEF1-4C74-8A06-3BDF2C572FD0}" presName="compNode" presStyleCnt="0"/>
      <dgm:spPr/>
    </dgm:pt>
    <dgm:pt modelId="{0ECBA337-3375-4C74-83CE-8901AF83A76B}" type="pres">
      <dgm:prSet presAssocID="{33CAB182-EEF1-4C74-8A06-3BDF2C572FD0}" presName="childRect" presStyleLbl="bgAcc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96AE8CF-0272-4D90-BFC3-A7647FBCE658}" type="pres">
      <dgm:prSet presAssocID="{33CAB182-EEF1-4C74-8A06-3BDF2C572FD0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D7D155A-40AD-4952-AD0B-02574B553450}" type="pres">
      <dgm:prSet presAssocID="{33CAB182-EEF1-4C74-8A06-3BDF2C572FD0}" presName="parentRect" presStyleLbl="alignNode1" presStyleIdx="1" presStyleCnt="3"/>
      <dgm:spPr/>
      <dgm:t>
        <a:bodyPr/>
        <a:lstStyle/>
        <a:p>
          <a:pPr rtl="1"/>
          <a:endParaRPr lang="ar-SA"/>
        </a:p>
      </dgm:t>
    </dgm:pt>
    <dgm:pt modelId="{FCEF4394-3534-4B31-AB4F-C0AC3FD630D9}" type="pres">
      <dgm:prSet presAssocID="{33CAB182-EEF1-4C74-8A06-3BDF2C572FD0}" presName="adorn" presStyleLbl="fgAccFollowNode1" presStyleIdx="1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6173E499-98F0-4C5D-AEA2-7CCBB185C1FD}" type="pres">
      <dgm:prSet presAssocID="{F65DFBCB-AEFF-4E4A-8507-48E76F359485}" presName="sibTrans" presStyleLbl="sibTrans2D1" presStyleIdx="0" presStyleCnt="0"/>
      <dgm:spPr/>
      <dgm:t>
        <a:bodyPr/>
        <a:lstStyle/>
        <a:p>
          <a:pPr rtl="1"/>
          <a:endParaRPr lang="ar-SA"/>
        </a:p>
      </dgm:t>
    </dgm:pt>
    <dgm:pt modelId="{1793F640-1050-40BB-8951-AE3BCA075060}" type="pres">
      <dgm:prSet presAssocID="{B3D2A9B1-888A-44CE-8D0C-944CDEA52521}" presName="compNode" presStyleCnt="0"/>
      <dgm:spPr/>
    </dgm:pt>
    <dgm:pt modelId="{185ABD29-0A46-461D-8DAB-81103A214E25}" type="pres">
      <dgm:prSet presAssocID="{B3D2A9B1-888A-44CE-8D0C-944CDEA52521}" presName="childRect" presStyleLbl="bgAcc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804422C-7BA9-4668-A100-71E14E8EEEBD}" type="pres">
      <dgm:prSet presAssocID="{B3D2A9B1-888A-44CE-8D0C-944CDEA52521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0A19D10-3999-40CE-A692-55469CBD6BC0}" type="pres">
      <dgm:prSet presAssocID="{B3D2A9B1-888A-44CE-8D0C-944CDEA52521}" presName="parentRect" presStyleLbl="alignNode1" presStyleIdx="2" presStyleCnt="3"/>
      <dgm:spPr/>
      <dgm:t>
        <a:bodyPr/>
        <a:lstStyle/>
        <a:p>
          <a:pPr rtl="1"/>
          <a:endParaRPr lang="ar-SA"/>
        </a:p>
      </dgm:t>
    </dgm:pt>
    <dgm:pt modelId="{864A6487-F835-4FE6-8522-604118348AFF}" type="pres">
      <dgm:prSet presAssocID="{B3D2A9B1-888A-44CE-8D0C-944CDEA52521}" presName="adorn" presStyleLbl="fgAccFollowNode1" presStyleIdx="2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7000" r="-27000"/>
          </a:stretch>
        </a:blipFill>
      </dgm:spPr>
    </dgm:pt>
  </dgm:ptLst>
  <dgm:cxnLst>
    <dgm:cxn modelId="{305A4231-1381-48A7-85AF-38F3E2D803F1}" type="presOf" srcId="{F65DFBCB-AEFF-4E4A-8507-48E76F359485}" destId="{6173E499-98F0-4C5D-AEA2-7CCBB185C1FD}" srcOrd="0" destOrd="0" presId="urn:microsoft.com/office/officeart/2005/8/layout/bList2"/>
    <dgm:cxn modelId="{104AEB31-E01A-4CC9-8EDE-0980A281D976}" srcId="{0B1FA3C9-0448-4ED3-8F4B-8495C8791343}" destId="{33CAB182-EEF1-4C74-8A06-3BDF2C572FD0}" srcOrd="1" destOrd="0" parTransId="{45E1A3EC-AB83-417F-A960-9DC2B6B17A20}" sibTransId="{F65DFBCB-AEFF-4E4A-8507-48E76F359485}"/>
    <dgm:cxn modelId="{1DCDAE41-80C2-4560-AA36-5901B54B0301}" type="presOf" srcId="{A9E559A3-C04F-4708-BCE1-78DA13555591}" destId="{CAB45B19-BD93-43B6-80A8-70E951ACDCE3}" srcOrd="1" destOrd="0" presId="urn:microsoft.com/office/officeart/2005/8/layout/bList2"/>
    <dgm:cxn modelId="{C370CC28-F36C-49F0-9119-2DE6A1B0F23A}" type="presOf" srcId="{33CAB182-EEF1-4C74-8A06-3BDF2C572FD0}" destId="{B96AE8CF-0272-4D90-BFC3-A7647FBCE658}" srcOrd="0" destOrd="0" presId="urn:microsoft.com/office/officeart/2005/8/layout/bList2"/>
    <dgm:cxn modelId="{025389A1-9511-4736-9BA4-A92B636D1685}" type="presOf" srcId="{58FB313C-7789-496A-B2FB-90673B93A4C1}" destId="{0DD58F1A-D843-48BA-B8B2-0E7D0ADF4FC6}" srcOrd="0" destOrd="0" presId="urn:microsoft.com/office/officeart/2005/8/layout/bList2"/>
    <dgm:cxn modelId="{1473F180-B074-4C79-AE0A-77EDB5617817}" type="presOf" srcId="{B3D2A9B1-888A-44CE-8D0C-944CDEA52521}" destId="{E0A19D10-3999-40CE-A692-55469CBD6BC0}" srcOrd="1" destOrd="0" presId="urn:microsoft.com/office/officeart/2005/8/layout/bList2"/>
    <dgm:cxn modelId="{CEBC4F92-4213-4821-8BC4-C2F26E43BAE7}" type="presOf" srcId="{A9E559A3-C04F-4708-BCE1-78DA13555591}" destId="{1E263C4D-6104-45C1-9AA6-B779AB7A9EF3}" srcOrd="0" destOrd="0" presId="urn:microsoft.com/office/officeart/2005/8/layout/bList2"/>
    <dgm:cxn modelId="{8C2D6121-B416-4CB7-AE69-513E91189782}" type="presOf" srcId="{2C0BB2D0-802E-483A-A22C-9A90554D1F39}" destId="{DA58C1EA-894D-4285-ADD0-23B66E9EAE9A}" srcOrd="0" destOrd="0" presId="urn:microsoft.com/office/officeart/2005/8/layout/bList2"/>
    <dgm:cxn modelId="{B710C0F6-BE43-4F01-903B-257DADD7592F}" srcId="{A9E559A3-C04F-4708-BCE1-78DA13555591}" destId="{2C0BB2D0-802E-483A-A22C-9A90554D1F39}" srcOrd="0" destOrd="0" parTransId="{089094D8-1084-49C1-BAEA-0862242B7C6E}" sibTransId="{BB156D30-C2D4-4D99-AD22-7C67D76637DA}"/>
    <dgm:cxn modelId="{24354293-EB92-475D-9E83-418302FBB833}" type="presOf" srcId="{63CD051C-63AA-4A40-8BE7-357E98CA5009}" destId="{0ECBA337-3375-4C74-83CE-8901AF83A76B}" srcOrd="0" destOrd="0" presId="urn:microsoft.com/office/officeart/2005/8/layout/bList2"/>
    <dgm:cxn modelId="{A4BF3B47-244B-4D23-AE86-2D72E76AD877}" type="presOf" srcId="{B3D2A9B1-888A-44CE-8D0C-944CDEA52521}" destId="{5804422C-7BA9-4668-A100-71E14E8EEEBD}" srcOrd="0" destOrd="0" presId="urn:microsoft.com/office/officeart/2005/8/layout/bList2"/>
    <dgm:cxn modelId="{C665DB60-ED7C-45EC-B70E-E774D1B0807C}" type="presOf" srcId="{C5CDB409-2836-46A9-9761-B800D391DC11}" destId="{185ABD29-0A46-461D-8DAB-81103A214E25}" srcOrd="0" destOrd="0" presId="urn:microsoft.com/office/officeart/2005/8/layout/bList2"/>
    <dgm:cxn modelId="{FEB0EEC5-CC61-4F2A-9D64-82A736D54061}" srcId="{0B1FA3C9-0448-4ED3-8F4B-8495C8791343}" destId="{B3D2A9B1-888A-44CE-8D0C-944CDEA52521}" srcOrd="2" destOrd="0" parTransId="{2D59EAC2-A20C-4BE4-B262-75BBD857B720}" sibTransId="{A5E84F99-F72B-4658-82F0-10451DFE6929}"/>
    <dgm:cxn modelId="{CA50D9F8-1CC9-4C91-AC7F-673FF26C0896}" srcId="{B3D2A9B1-888A-44CE-8D0C-944CDEA52521}" destId="{C5CDB409-2836-46A9-9761-B800D391DC11}" srcOrd="0" destOrd="0" parTransId="{B198BD97-11E6-4AC3-9A73-B2FD46D57AA1}" sibTransId="{15D706A4-4E1F-406A-B37D-295E26562409}"/>
    <dgm:cxn modelId="{986DB0F8-0018-4668-A91B-18E471D69F69}" type="presOf" srcId="{0B1FA3C9-0448-4ED3-8F4B-8495C8791343}" destId="{D7E859C1-13B3-4015-9A40-EA16D62E7C33}" srcOrd="0" destOrd="0" presId="urn:microsoft.com/office/officeart/2005/8/layout/bList2"/>
    <dgm:cxn modelId="{368B7A91-8624-4F87-9A6B-EB336199C7AF}" srcId="{0B1FA3C9-0448-4ED3-8F4B-8495C8791343}" destId="{A9E559A3-C04F-4708-BCE1-78DA13555591}" srcOrd="0" destOrd="0" parTransId="{DC438B2C-611F-416F-80F7-230F191AEFB6}" sibTransId="{58FB313C-7789-496A-B2FB-90673B93A4C1}"/>
    <dgm:cxn modelId="{8965157E-9136-4E3A-9126-0AC0DA52E401}" type="presOf" srcId="{33CAB182-EEF1-4C74-8A06-3BDF2C572FD0}" destId="{CD7D155A-40AD-4952-AD0B-02574B553450}" srcOrd="1" destOrd="0" presId="urn:microsoft.com/office/officeart/2005/8/layout/bList2"/>
    <dgm:cxn modelId="{58B870A9-11AB-479D-81D0-5BB799C4E99A}" srcId="{33CAB182-EEF1-4C74-8A06-3BDF2C572FD0}" destId="{63CD051C-63AA-4A40-8BE7-357E98CA5009}" srcOrd="0" destOrd="0" parTransId="{DBED2AAA-79B7-4579-8306-035C227DA038}" sibTransId="{16ABF1CA-BA1E-462E-8B57-E4F829BAF5A2}"/>
    <dgm:cxn modelId="{718AA6C0-E24B-4269-849C-4743F0C5AA19}" type="presParOf" srcId="{D7E859C1-13B3-4015-9A40-EA16D62E7C33}" destId="{18C93AF2-873B-4B3B-AFE9-88BBA516BBF4}" srcOrd="0" destOrd="0" presId="urn:microsoft.com/office/officeart/2005/8/layout/bList2"/>
    <dgm:cxn modelId="{ED8A0B9B-1250-4904-A696-9F9FDDCB8821}" type="presParOf" srcId="{18C93AF2-873B-4B3B-AFE9-88BBA516BBF4}" destId="{DA58C1EA-894D-4285-ADD0-23B66E9EAE9A}" srcOrd="0" destOrd="0" presId="urn:microsoft.com/office/officeart/2005/8/layout/bList2"/>
    <dgm:cxn modelId="{1DC04778-EE3A-499D-B8A1-21AEEFA6FD67}" type="presParOf" srcId="{18C93AF2-873B-4B3B-AFE9-88BBA516BBF4}" destId="{1E263C4D-6104-45C1-9AA6-B779AB7A9EF3}" srcOrd="1" destOrd="0" presId="urn:microsoft.com/office/officeart/2005/8/layout/bList2"/>
    <dgm:cxn modelId="{40AD66E9-7028-47B4-9288-C3D0D4C94CBC}" type="presParOf" srcId="{18C93AF2-873B-4B3B-AFE9-88BBA516BBF4}" destId="{CAB45B19-BD93-43B6-80A8-70E951ACDCE3}" srcOrd="2" destOrd="0" presId="urn:microsoft.com/office/officeart/2005/8/layout/bList2"/>
    <dgm:cxn modelId="{E52CDF32-88D9-45DB-9FF7-261EEFA57024}" type="presParOf" srcId="{18C93AF2-873B-4B3B-AFE9-88BBA516BBF4}" destId="{566A6608-DA19-4731-9FD1-6B74B420C7FF}" srcOrd="3" destOrd="0" presId="urn:microsoft.com/office/officeart/2005/8/layout/bList2"/>
    <dgm:cxn modelId="{B5BD2115-11A9-41C3-907F-FD5418886474}" type="presParOf" srcId="{D7E859C1-13B3-4015-9A40-EA16D62E7C33}" destId="{0DD58F1A-D843-48BA-B8B2-0E7D0ADF4FC6}" srcOrd="1" destOrd="0" presId="urn:microsoft.com/office/officeart/2005/8/layout/bList2"/>
    <dgm:cxn modelId="{69E9860B-0FEB-42A8-90ED-9A8E9528818F}" type="presParOf" srcId="{D7E859C1-13B3-4015-9A40-EA16D62E7C33}" destId="{11F79D5F-40B0-4171-B4FC-1458C3A39B7D}" srcOrd="2" destOrd="0" presId="urn:microsoft.com/office/officeart/2005/8/layout/bList2"/>
    <dgm:cxn modelId="{3EA9A4FB-7577-4B15-83C2-AF85C8237F3B}" type="presParOf" srcId="{11F79D5F-40B0-4171-B4FC-1458C3A39B7D}" destId="{0ECBA337-3375-4C74-83CE-8901AF83A76B}" srcOrd="0" destOrd="0" presId="urn:microsoft.com/office/officeart/2005/8/layout/bList2"/>
    <dgm:cxn modelId="{0C4C34B4-6474-40C4-8827-9681C14E778E}" type="presParOf" srcId="{11F79D5F-40B0-4171-B4FC-1458C3A39B7D}" destId="{B96AE8CF-0272-4D90-BFC3-A7647FBCE658}" srcOrd="1" destOrd="0" presId="urn:microsoft.com/office/officeart/2005/8/layout/bList2"/>
    <dgm:cxn modelId="{B88CBE98-4456-48AD-92E8-5B444BED7417}" type="presParOf" srcId="{11F79D5F-40B0-4171-B4FC-1458C3A39B7D}" destId="{CD7D155A-40AD-4952-AD0B-02574B553450}" srcOrd="2" destOrd="0" presId="urn:microsoft.com/office/officeart/2005/8/layout/bList2"/>
    <dgm:cxn modelId="{C09BA66B-A2A3-480B-9065-B394A5D98916}" type="presParOf" srcId="{11F79D5F-40B0-4171-B4FC-1458C3A39B7D}" destId="{FCEF4394-3534-4B31-AB4F-C0AC3FD630D9}" srcOrd="3" destOrd="0" presId="urn:microsoft.com/office/officeart/2005/8/layout/bList2"/>
    <dgm:cxn modelId="{174C91AD-E762-4683-9735-AE4559E9450D}" type="presParOf" srcId="{D7E859C1-13B3-4015-9A40-EA16D62E7C33}" destId="{6173E499-98F0-4C5D-AEA2-7CCBB185C1FD}" srcOrd="3" destOrd="0" presId="urn:microsoft.com/office/officeart/2005/8/layout/bList2"/>
    <dgm:cxn modelId="{4AD66A1E-B787-44EB-B961-32F09ACC11E8}" type="presParOf" srcId="{D7E859C1-13B3-4015-9A40-EA16D62E7C33}" destId="{1793F640-1050-40BB-8951-AE3BCA075060}" srcOrd="4" destOrd="0" presId="urn:microsoft.com/office/officeart/2005/8/layout/bList2"/>
    <dgm:cxn modelId="{1CA80068-26E1-48BA-B278-F7009956A04A}" type="presParOf" srcId="{1793F640-1050-40BB-8951-AE3BCA075060}" destId="{185ABD29-0A46-461D-8DAB-81103A214E25}" srcOrd="0" destOrd="0" presId="urn:microsoft.com/office/officeart/2005/8/layout/bList2"/>
    <dgm:cxn modelId="{ED46416D-F70C-4092-BE31-1FD9A6797CB9}" type="presParOf" srcId="{1793F640-1050-40BB-8951-AE3BCA075060}" destId="{5804422C-7BA9-4668-A100-71E14E8EEEBD}" srcOrd="1" destOrd="0" presId="urn:microsoft.com/office/officeart/2005/8/layout/bList2"/>
    <dgm:cxn modelId="{DC748939-079B-4C34-B9C9-68BD339A1C8A}" type="presParOf" srcId="{1793F640-1050-40BB-8951-AE3BCA075060}" destId="{E0A19D10-3999-40CE-A692-55469CBD6BC0}" srcOrd="2" destOrd="0" presId="urn:microsoft.com/office/officeart/2005/8/layout/bList2"/>
    <dgm:cxn modelId="{61A0B2F8-BC1E-40AF-9CE7-F18009378385}" type="presParOf" srcId="{1793F640-1050-40BB-8951-AE3BCA075060}" destId="{864A6487-F835-4FE6-8522-604118348AFF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5AC9197-08F1-402F-9024-9F83C454DFAC}" type="doc">
      <dgm:prSet loTypeId="urn:microsoft.com/office/officeart/2005/8/layout/vList4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E25FBDD5-CD14-44F2-AD33-0B0A65589458}">
      <dgm:prSet phldrT="[نص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حساب في </a:t>
          </a:r>
          <a:r>
            <a:rPr lang="ar-SA" dirty="0" err="1" smtClean="0">
              <a:latin typeface="Janna LT" panose="01000000000000000000" pitchFamily="2" charset="-78"/>
              <a:cs typeface="Janna LT" panose="01000000000000000000" pitchFamily="2" charset="-78"/>
            </a:rPr>
            <a:t>تويتر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FEB3FF99-D5CF-4567-8B77-C3C02D4C9C47}" type="parTrans" cxnId="{660AF97D-BB76-462A-8069-FB0CFE201432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5F00EEEA-57DF-4242-8BB4-28D5F173E1EF}" type="sibTrans" cxnId="{660AF97D-BB76-462A-8069-FB0CFE201432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E2718266-B256-4AA5-A08D-A578DBB45FCE}">
      <dgm:prSet phldrT="[نص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موقع في الشبكة العنكبوتية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B8FA24AB-9619-428B-B297-0E9745D9E0CB}" type="parTrans" cxnId="{16A4D112-CE5D-4247-9BE6-30171FFC203F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5C54A1C2-64BA-45FE-86BF-3D75757D2251}" type="sibTrans" cxnId="{16A4D112-CE5D-4247-9BE6-30171FFC203F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3B91792E-8F90-4010-AB0E-4596A9981E4F}">
      <dgm:prSet phldrT="[نص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التواصل مع المهتمين و المقتدرين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F56D3555-E77B-4B95-90FB-B445C3F35CB4}" type="parTrans" cxnId="{D99B1E70-B46A-40C0-BF0E-537FE81F02F5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82057CD6-A649-48E7-A8E0-8BCC6E09A0CC}" type="sibTrans" cxnId="{D99B1E70-B46A-40C0-BF0E-537FE81F02F5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802107AB-CCD2-4123-93D2-73A2EBD143F4}" type="pres">
      <dgm:prSet presAssocID="{05AC9197-08F1-402F-9024-9F83C454DFAC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E8E16730-E4F1-4549-9BFF-D85D9B364A38}" type="pres">
      <dgm:prSet presAssocID="{E25FBDD5-CD14-44F2-AD33-0B0A65589458}" presName="comp" presStyleCnt="0"/>
      <dgm:spPr/>
    </dgm:pt>
    <dgm:pt modelId="{1CE9287C-A568-464B-8D82-49CF4EF45D79}" type="pres">
      <dgm:prSet presAssocID="{E25FBDD5-CD14-44F2-AD33-0B0A65589458}" presName="box" presStyleLbl="node1" presStyleIdx="0" presStyleCnt="3"/>
      <dgm:spPr/>
      <dgm:t>
        <a:bodyPr/>
        <a:lstStyle/>
        <a:p>
          <a:pPr rtl="1"/>
          <a:endParaRPr lang="ar-SA"/>
        </a:p>
      </dgm:t>
    </dgm:pt>
    <dgm:pt modelId="{33976640-8907-4FF0-9394-DC731FE058B8}" type="pres">
      <dgm:prSet presAssocID="{E25FBDD5-CD14-44F2-AD33-0B0A65589458}" presName="img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9000" b="-29000"/>
          </a:stretch>
        </a:blipFill>
      </dgm:spPr>
      <dgm:t>
        <a:bodyPr/>
        <a:lstStyle/>
        <a:p>
          <a:pPr rtl="1"/>
          <a:endParaRPr lang="ar-SA"/>
        </a:p>
      </dgm:t>
    </dgm:pt>
    <dgm:pt modelId="{722A3232-02DB-48DB-A68B-66A2EF4BA054}" type="pres">
      <dgm:prSet presAssocID="{E25FBDD5-CD14-44F2-AD33-0B0A65589458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E1CD307-6A93-4506-93F4-9BCCF3A9472F}" type="pres">
      <dgm:prSet presAssocID="{5F00EEEA-57DF-4242-8BB4-28D5F173E1EF}" presName="spacer" presStyleCnt="0"/>
      <dgm:spPr/>
    </dgm:pt>
    <dgm:pt modelId="{8EBA3FA3-E03A-4068-A885-40D554799D2E}" type="pres">
      <dgm:prSet presAssocID="{E2718266-B256-4AA5-A08D-A578DBB45FCE}" presName="comp" presStyleCnt="0"/>
      <dgm:spPr/>
    </dgm:pt>
    <dgm:pt modelId="{6E3A6261-F486-4766-83AB-A3505D6C153F}" type="pres">
      <dgm:prSet presAssocID="{E2718266-B256-4AA5-A08D-A578DBB45FCE}" presName="box" presStyleLbl="node1" presStyleIdx="1" presStyleCnt="3"/>
      <dgm:spPr/>
      <dgm:t>
        <a:bodyPr/>
        <a:lstStyle/>
        <a:p>
          <a:pPr rtl="1"/>
          <a:endParaRPr lang="ar-SA"/>
        </a:p>
      </dgm:t>
    </dgm:pt>
    <dgm:pt modelId="{BDA7155C-EFD6-4E49-9233-CA5C387E7107}" type="pres">
      <dgm:prSet presAssocID="{E2718266-B256-4AA5-A08D-A578DBB45FCE}" presName="img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9000" b="-9000"/>
          </a:stretch>
        </a:blipFill>
      </dgm:spPr>
      <dgm:t>
        <a:bodyPr/>
        <a:lstStyle/>
        <a:p>
          <a:pPr rtl="1"/>
          <a:endParaRPr lang="ar-SA"/>
        </a:p>
      </dgm:t>
    </dgm:pt>
    <dgm:pt modelId="{83ECE380-0528-485A-AFBA-16CA941B952E}" type="pres">
      <dgm:prSet presAssocID="{E2718266-B256-4AA5-A08D-A578DBB45FCE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F184B04-599B-4975-8D59-B9C4D027C32C}" type="pres">
      <dgm:prSet presAssocID="{5C54A1C2-64BA-45FE-86BF-3D75757D2251}" presName="spacer" presStyleCnt="0"/>
      <dgm:spPr/>
    </dgm:pt>
    <dgm:pt modelId="{5C7798C2-83BE-4225-A29C-1A3E558E7637}" type="pres">
      <dgm:prSet presAssocID="{3B91792E-8F90-4010-AB0E-4596A9981E4F}" presName="comp" presStyleCnt="0"/>
      <dgm:spPr/>
    </dgm:pt>
    <dgm:pt modelId="{C519D1B2-5B08-4993-9CC4-75169B092FA1}" type="pres">
      <dgm:prSet presAssocID="{3B91792E-8F90-4010-AB0E-4596A9981E4F}" presName="box" presStyleLbl="node1" presStyleIdx="2" presStyleCnt="3"/>
      <dgm:spPr/>
      <dgm:t>
        <a:bodyPr/>
        <a:lstStyle/>
        <a:p>
          <a:pPr rtl="1"/>
          <a:endParaRPr lang="ar-SA"/>
        </a:p>
      </dgm:t>
    </dgm:pt>
    <dgm:pt modelId="{A13B4D7E-520B-4462-8E85-159F974E1DA2}" type="pres">
      <dgm:prSet presAssocID="{3B91792E-8F90-4010-AB0E-4596A9981E4F}" presName="img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9000" b="-29000"/>
          </a:stretch>
        </a:blipFill>
      </dgm:spPr>
      <dgm:t>
        <a:bodyPr/>
        <a:lstStyle/>
        <a:p>
          <a:pPr rtl="1"/>
          <a:endParaRPr lang="ar-SA"/>
        </a:p>
      </dgm:t>
    </dgm:pt>
    <dgm:pt modelId="{A2A8A208-67DE-4CBF-AF85-F12C09B5F3AF}" type="pres">
      <dgm:prSet presAssocID="{3B91792E-8F90-4010-AB0E-4596A9981E4F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FFB42F82-608A-44C5-A449-3FADFA71B11B}" type="presOf" srcId="{E2718266-B256-4AA5-A08D-A578DBB45FCE}" destId="{6E3A6261-F486-4766-83AB-A3505D6C153F}" srcOrd="0" destOrd="0" presId="urn:microsoft.com/office/officeart/2005/8/layout/vList4"/>
    <dgm:cxn modelId="{D99B1E70-B46A-40C0-BF0E-537FE81F02F5}" srcId="{05AC9197-08F1-402F-9024-9F83C454DFAC}" destId="{3B91792E-8F90-4010-AB0E-4596A9981E4F}" srcOrd="2" destOrd="0" parTransId="{F56D3555-E77B-4B95-90FB-B445C3F35CB4}" sibTransId="{82057CD6-A649-48E7-A8E0-8BCC6E09A0CC}"/>
    <dgm:cxn modelId="{660AF97D-BB76-462A-8069-FB0CFE201432}" srcId="{05AC9197-08F1-402F-9024-9F83C454DFAC}" destId="{E25FBDD5-CD14-44F2-AD33-0B0A65589458}" srcOrd="0" destOrd="0" parTransId="{FEB3FF99-D5CF-4567-8B77-C3C02D4C9C47}" sibTransId="{5F00EEEA-57DF-4242-8BB4-28D5F173E1EF}"/>
    <dgm:cxn modelId="{26EA6F47-A863-4B79-AC4B-6EC1A9E451C0}" type="presOf" srcId="{05AC9197-08F1-402F-9024-9F83C454DFAC}" destId="{802107AB-CCD2-4123-93D2-73A2EBD143F4}" srcOrd="0" destOrd="0" presId="urn:microsoft.com/office/officeart/2005/8/layout/vList4"/>
    <dgm:cxn modelId="{81CACE6D-512B-4D78-AEC8-B0AA79950330}" type="presOf" srcId="{E25FBDD5-CD14-44F2-AD33-0B0A65589458}" destId="{722A3232-02DB-48DB-A68B-66A2EF4BA054}" srcOrd="1" destOrd="0" presId="urn:microsoft.com/office/officeart/2005/8/layout/vList4"/>
    <dgm:cxn modelId="{00A227BE-2A6D-4449-A1DE-C08F6FE060C5}" type="presOf" srcId="{3B91792E-8F90-4010-AB0E-4596A9981E4F}" destId="{A2A8A208-67DE-4CBF-AF85-F12C09B5F3AF}" srcOrd="1" destOrd="0" presId="urn:microsoft.com/office/officeart/2005/8/layout/vList4"/>
    <dgm:cxn modelId="{A70E0751-AB2C-48AA-B019-6455DDEE4706}" type="presOf" srcId="{E25FBDD5-CD14-44F2-AD33-0B0A65589458}" destId="{1CE9287C-A568-464B-8D82-49CF4EF45D79}" srcOrd="0" destOrd="0" presId="urn:microsoft.com/office/officeart/2005/8/layout/vList4"/>
    <dgm:cxn modelId="{16A4D112-CE5D-4247-9BE6-30171FFC203F}" srcId="{05AC9197-08F1-402F-9024-9F83C454DFAC}" destId="{E2718266-B256-4AA5-A08D-A578DBB45FCE}" srcOrd="1" destOrd="0" parTransId="{B8FA24AB-9619-428B-B297-0E9745D9E0CB}" sibTransId="{5C54A1C2-64BA-45FE-86BF-3D75757D2251}"/>
    <dgm:cxn modelId="{FFAD943A-3306-4773-A1C8-DE3F4381C331}" type="presOf" srcId="{E2718266-B256-4AA5-A08D-A578DBB45FCE}" destId="{83ECE380-0528-485A-AFBA-16CA941B952E}" srcOrd="1" destOrd="0" presId="urn:microsoft.com/office/officeart/2005/8/layout/vList4"/>
    <dgm:cxn modelId="{3DE408CE-0F5A-4A17-92D8-A14F0BB1B89F}" type="presOf" srcId="{3B91792E-8F90-4010-AB0E-4596A9981E4F}" destId="{C519D1B2-5B08-4993-9CC4-75169B092FA1}" srcOrd="0" destOrd="0" presId="urn:microsoft.com/office/officeart/2005/8/layout/vList4"/>
    <dgm:cxn modelId="{2C9D4717-2980-45A1-990F-7BB93551DC87}" type="presParOf" srcId="{802107AB-CCD2-4123-93D2-73A2EBD143F4}" destId="{E8E16730-E4F1-4549-9BFF-D85D9B364A38}" srcOrd="0" destOrd="0" presId="urn:microsoft.com/office/officeart/2005/8/layout/vList4"/>
    <dgm:cxn modelId="{9B6F2A9A-72C5-47E8-9FF1-39CB5DEA02EB}" type="presParOf" srcId="{E8E16730-E4F1-4549-9BFF-D85D9B364A38}" destId="{1CE9287C-A568-464B-8D82-49CF4EF45D79}" srcOrd="0" destOrd="0" presId="urn:microsoft.com/office/officeart/2005/8/layout/vList4"/>
    <dgm:cxn modelId="{81DDBEFD-AEBD-46B6-BEA0-717D3BF55217}" type="presParOf" srcId="{E8E16730-E4F1-4549-9BFF-D85D9B364A38}" destId="{33976640-8907-4FF0-9394-DC731FE058B8}" srcOrd="1" destOrd="0" presId="urn:microsoft.com/office/officeart/2005/8/layout/vList4"/>
    <dgm:cxn modelId="{3FFAC3A9-51E8-49D8-91C4-82CE998016B4}" type="presParOf" srcId="{E8E16730-E4F1-4549-9BFF-D85D9B364A38}" destId="{722A3232-02DB-48DB-A68B-66A2EF4BA054}" srcOrd="2" destOrd="0" presId="urn:microsoft.com/office/officeart/2005/8/layout/vList4"/>
    <dgm:cxn modelId="{83437740-14C8-4DE8-8CA6-D8F3B84D3398}" type="presParOf" srcId="{802107AB-CCD2-4123-93D2-73A2EBD143F4}" destId="{9E1CD307-6A93-4506-93F4-9BCCF3A9472F}" srcOrd="1" destOrd="0" presId="urn:microsoft.com/office/officeart/2005/8/layout/vList4"/>
    <dgm:cxn modelId="{738FB145-9FCF-402A-88A3-00FD7CF60A81}" type="presParOf" srcId="{802107AB-CCD2-4123-93D2-73A2EBD143F4}" destId="{8EBA3FA3-E03A-4068-A885-40D554799D2E}" srcOrd="2" destOrd="0" presId="urn:microsoft.com/office/officeart/2005/8/layout/vList4"/>
    <dgm:cxn modelId="{2174A598-0BAC-4F95-A283-46F20BD2F6EF}" type="presParOf" srcId="{8EBA3FA3-E03A-4068-A885-40D554799D2E}" destId="{6E3A6261-F486-4766-83AB-A3505D6C153F}" srcOrd="0" destOrd="0" presId="urn:microsoft.com/office/officeart/2005/8/layout/vList4"/>
    <dgm:cxn modelId="{30747681-AE22-4CCD-9671-D8BDCF5BA22C}" type="presParOf" srcId="{8EBA3FA3-E03A-4068-A885-40D554799D2E}" destId="{BDA7155C-EFD6-4E49-9233-CA5C387E7107}" srcOrd="1" destOrd="0" presId="urn:microsoft.com/office/officeart/2005/8/layout/vList4"/>
    <dgm:cxn modelId="{FA084E54-BE1B-4F20-B457-7F4F8DA55D76}" type="presParOf" srcId="{8EBA3FA3-E03A-4068-A885-40D554799D2E}" destId="{83ECE380-0528-485A-AFBA-16CA941B952E}" srcOrd="2" destOrd="0" presId="urn:microsoft.com/office/officeart/2005/8/layout/vList4"/>
    <dgm:cxn modelId="{764AA1C4-E376-4B5C-9F0B-936994E8D360}" type="presParOf" srcId="{802107AB-CCD2-4123-93D2-73A2EBD143F4}" destId="{1F184B04-599B-4975-8D59-B9C4D027C32C}" srcOrd="3" destOrd="0" presId="urn:microsoft.com/office/officeart/2005/8/layout/vList4"/>
    <dgm:cxn modelId="{14FE42E7-8CB6-4E00-A0D4-3EBC77BED29B}" type="presParOf" srcId="{802107AB-CCD2-4123-93D2-73A2EBD143F4}" destId="{5C7798C2-83BE-4225-A29C-1A3E558E7637}" srcOrd="4" destOrd="0" presId="urn:microsoft.com/office/officeart/2005/8/layout/vList4"/>
    <dgm:cxn modelId="{68BFA030-27EA-42CA-BA42-48855F5AAA13}" type="presParOf" srcId="{5C7798C2-83BE-4225-A29C-1A3E558E7637}" destId="{C519D1B2-5B08-4993-9CC4-75169B092FA1}" srcOrd="0" destOrd="0" presId="urn:microsoft.com/office/officeart/2005/8/layout/vList4"/>
    <dgm:cxn modelId="{67529497-59C2-44AC-89B7-D1DC1B02A02F}" type="presParOf" srcId="{5C7798C2-83BE-4225-A29C-1A3E558E7637}" destId="{A13B4D7E-520B-4462-8E85-159F974E1DA2}" srcOrd="1" destOrd="0" presId="urn:microsoft.com/office/officeart/2005/8/layout/vList4"/>
    <dgm:cxn modelId="{337315FA-D8CF-46EA-B1EE-FB3AA4702C2D}" type="presParOf" srcId="{5C7798C2-83BE-4225-A29C-1A3E558E7637}" destId="{A2A8A208-67DE-4CBF-AF85-F12C09B5F3AF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F8F4FBA-E02D-4D11-9AB7-3056762C3338}" type="doc">
      <dgm:prSet loTypeId="urn:microsoft.com/office/officeart/2005/8/layout/chevron2" loCatId="list" qsTypeId="urn:microsoft.com/office/officeart/2005/8/quickstyle/3d7" qsCatId="3D" csTypeId="urn:microsoft.com/office/officeart/2005/8/colors/colorful4" csCatId="colorful" phldr="1"/>
      <dgm:spPr/>
      <dgm:t>
        <a:bodyPr/>
        <a:lstStyle/>
        <a:p>
          <a:pPr rtl="1"/>
          <a:endParaRPr lang="ar-SA"/>
        </a:p>
      </dgm:t>
    </dgm:pt>
    <dgm:pt modelId="{B32E8308-35E5-42FC-A5EE-C592AA2D9B0A}">
      <dgm:prSet phldrT="[نص]" custT="1"/>
      <dgm:spPr>
        <a:effectLst>
          <a:glow rad="228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pPr rtl="1"/>
          <a:r>
            <a:rPr lang="ar-SA" sz="2000" dirty="0" smtClean="0">
              <a:solidFill>
                <a:schemeClr val="bg1"/>
              </a:solidFill>
              <a:effectLst>
                <a:reflection blurRad="6350" stA="50000" endA="300" endPos="50000" dist="29997" dir="5400000" sy="-100000" algn="bl" rotWithShape="0"/>
              </a:effectLst>
              <a:latin typeface="Janna LT" panose="01000000000000000000" pitchFamily="2" charset="-78"/>
              <a:cs typeface="Janna LT" panose="01000000000000000000" pitchFamily="2" charset="-78"/>
            </a:rPr>
            <a:t>نحن</a:t>
          </a:r>
          <a:endParaRPr lang="ar-SA" sz="2000" dirty="0">
            <a:solidFill>
              <a:schemeClr val="bg1"/>
            </a:solidFill>
            <a:effectLst>
              <a:reflection blurRad="6350" stA="50000" endA="300" endPos="50000" dist="29997" dir="5400000" sy="-100000" algn="bl" rotWithShape="0"/>
            </a:effectLst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E746C892-E6E1-4A49-A918-7FF7D660F95E}" type="parTrans" cxnId="{30983613-2D67-4EF7-B4E8-CA1ECE37F946}">
      <dgm:prSet/>
      <dgm:spPr/>
      <dgm:t>
        <a:bodyPr/>
        <a:lstStyle/>
        <a:p>
          <a:pPr rtl="1"/>
          <a:endParaRPr lang="ar-SA" sz="200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1AD6A7CB-CA4D-4090-801A-7C5C98DC658D}" type="sibTrans" cxnId="{30983613-2D67-4EF7-B4E8-CA1ECE37F946}">
      <dgm:prSet/>
      <dgm:spPr/>
      <dgm:t>
        <a:bodyPr/>
        <a:lstStyle/>
        <a:p>
          <a:pPr rtl="1"/>
          <a:endParaRPr lang="ar-SA" sz="200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E93FD3D4-D5B9-4E02-A8CC-A7E50C21CD54}">
      <dgm:prSet phldrT="[نص]" custT="1"/>
      <dgm:spPr>
        <a:effectLst>
          <a:glow rad="228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pPr rtl="1"/>
          <a:r>
            <a:rPr lang="ar-SA" sz="2400" dirty="0" smtClean="0">
              <a:latin typeface="Janna LT" panose="01000000000000000000" pitchFamily="2" charset="-78"/>
              <a:cs typeface="Janna LT" panose="01000000000000000000" pitchFamily="2" charset="-78"/>
            </a:rPr>
            <a:t>نشر الوعي</a:t>
          </a:r>
          <a:endParaRPr lang="ar-SA" sz="2400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7375EBE7-59A7-4EA4-BDA0-C1E9DE7F662A}" type="parTrans" cxnId="{F18A2AF4-976D-460E-A495-F6D91D5B4EA5}">
      <dgm:prSet/>
      <dgm:spPr/>
      <dgm:t>
        <a:bodyPr/>
        <a:lstStyle/>
        <a:p>
          <a:pPr rtl="1"/>
          <a:endParaRPr lang="ar-SA" sz="200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EF39B31D-1705-47FD-A968-E8B63A66C230}" type="sibTrans" cxnId="{F18A2AF4-976D-460E-A495-F6D91D5B4EA5}">
      <dgm:prSet/>
      <dgm:spPr/>
      <dgm:t>
        <a:bodyPr/>
        <a:lstStyle/>
        <a:p>
          <a:pPr rtl="1"/>
          <a:endParaRPr lang="ar-SA" sz="200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D55C4132-414A-436A-B7D2-909A5060FEDA}">
      <dgm:prSet phldrT="[نص]" custT="1"/>
      <dgm:spPr>
        <a:effectLst>
          <a:glow rad="2286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pPr rtl="1"/>
          <a:r>
            <a:rPr lang="ar-SA" sz="2000" dirty="0" smtClean="0">
              <a:solidFill>
                <a:schemeClr val="bg1"/>
              </a:solidFill>
              <a:latin typeface="Janna LT" panose="01000000000000000000" pitchFamily="2" charset="-78"/>
              <a:cs typeface="Janna LT" panose="01000000000000000000" pitchFamily="2" charset="-78"/>
            </a:rPr>
            <a:t>هم</a:t>
          </a:r>
          <a:endParaRPr lang="ar-SA" sz="2000" dirty="0">
            <a:solidFill>
              <a:schemeClr val="bg1"/>
            </a:solidFill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1E27627D-4A1D-4611-8064-BD113388EF8F}" type="parTrans" cxnId="{39652DDF-1D8F-40FB-88D8-E8984D852AF6}">
      <dgm:prSet/>
      <dgm:spPr/>
      <dgm:t>
        <a:bodyPr/>
        <a:lstStyle/>
        <a:p>
          <a:pPr rtl="1"/>
          <a:endParaRPr lang="ar-SA" sz="200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C7D1A544-6251-45D0-86EB-734C7FA2DCA4}" type="sibTrans" cxnId="{39652DDF-1D8F-40FB-88D8-E8984D852AF6}">
      <dgm:prSet/>
      <dgm:spPr/>
      <dgm:t>
        <a:bodyPr/>
        <a:lstStyle/>
        <a:p>
          <a:pPr rtl="1"/>
          <a:endParaRPr lang="ar-SA" sz="200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41E40259-7132-4F14-B905-168590B25A5D}">
      <dgm:prSet phldrT="[نص]" custT="1"/>
      <dgm:spPr>
        <a:effectLst>
          <a:glow rad="2286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pPr rtl="1"/>
          <a:r>
            <a:rPr lang="ar-SA" sz="2400" dirty="0" smtClean="0">
              <a:latin typeface="Janna LT" panose="01000000000000000000" pitchFamily="2" charset="-78"/>
              <a:cs typeface="Janna LT" panose="01000000000000000000" pitchFamily="2" charset="-78"/>
            </a:rPr>
            <a:t>التواصل مع المرضى</a:t>
          </a:r>
          <a:endParaRPr lang="ar-SA" sz="2400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FEAC2B6D-D856-4EC0-9003-145F29A9FAD4}" type="parTrans" cxnId="{1BCD2E8E-67AB-4551-9944-29E86E7EDA65}">
      <dgm:prSet/>
      <dgm:spPr/>
      <dgm:t>
        <a:bodyPr/>
        <a:lstStyle/>
        <a:p>
          <a:pPr rtl="1"/>
          <a:endParaRPr lang="ar-SA" sz="200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E02FDABC-42F0-45E3-856D-6CE3B0E2CE00}" type="sibTrans" cxnId="{1BCD2E8E-67AB-4551-9944-29E86E7EDA65}">
      <dgm:prSet/>
      <dgm:spPr/>
      <dgm:t>
        <a:bodyPr/>
        <a:lstStyle/>
        <a:p>
          <a:pPr rtl="1"/>
          <a:endParaRPr lang="ar-SA" sz="200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1487E8AB-5635-4AB9-A710-35AF2E32C267}">
      <dgm:prSet phldrT="[نص]" custT="1"/>
      <dgm:spPr>
        <a:effectLst>
          <a:glow rad="228600">
            <a:schemeClr val="accent6">
              <a:satMod val="175000"/>
              <a:alpha val="40000"/>
            </a:schemeClr>
          </a:glow>
        </a:effectLst>
      </dgm:spPr>
      <dgm:t>
        <a:bodyPr/>
        <a:lstStyle/>
        <a:p>
          <a:pPr rtl="1"/>
          <a:r>
            <a:rPr lang="ar-SA" sz="2000" dirty="0" smtClean="0">
              <a:solidFill>
                <a:schemeClr val="tx1"/>
              </a:solidFill>
              <a:latin typeface="Janna LT" panose="01000000000000000000" pitchFamily="2" charset="-78"/>
              <a:cs typeface="Janna LT" panose="01000000000000000000" pitchFamily="2" charset="-78"/>
            </a:rPr>
            <a:t>شركاؤنا</a:t>
          </a:r>
          <a:endParaRPr lang="ar-SA" sz="2000" dirty="0">
            <a:solidFill>
              <a:schemeClr val="tx1"/>
            </a:solidFill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6A44A4D0-F384-45BF-8940-F28CE16FC400}" type="parTrans" cxnId="{59DEB0DD-B819-458C-97CC-613B0315FD9E}">
      <dgm:prSet/>
      <dgm:spPr/>
      <dgm:t>
        <a:bodyPr/>
        <a:lstStyle/>
        <a:p>
          <a:pPr rtl="1"/>
          <a:endParaRPr lang="ar-SA" sz="200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3DFB2914-2640-4E0B-93F0-3E810421DE9B}" type="sibTrans" cxnId="{59DEB0DD-B819-458C-97CC-613B0315FD9E}">
      <dgm:prSet/>
      <dgm:spPr/>
      <dgm:t>
        <a:bodyPr/>
        <a:lstStyle/>
        <a:p>
          <a:pPr rtl="1"/>
          <a:endParaRPr lang="ar-SA" sz="200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8E19F553-8F4C-44AF-B9F8-BD5F955B63BE}">
      <dgm:prSet phldrT="[نص]" custT="1"/>
      <dgm:spPr>
        <a:effectLst>
          <a:glow rad="228600">
            <a:schemeClr val="accent6">
              <a:satMod val="175000"/>
              <a:alpha val="40000"/>
            </a:schemeClr>
          </a:glow>
        </a:effectLst>
      </dgm:spPr>
      <dgm:t>
        <a:bodyPr/>
        <a:lstStyle/>
        <a:p>
          <a:pPr rtl="1"/>
          <a:r>
            <a:rPr lang="ar-SA" sz="2400" dirty="0" smtClean="0">
              <a:latin typeface="Janna LT" panose="01000000000000000000" pitchFamily="2" charset="-78"/>
              <a:cs typeface="Janna LT" panose="01000000000000000000" pitchFamily="2" charset="-78"/>
            </a:rPr>
            <a:t>التواصل مع المجتمع لتحقيق أحلامهم واستقبال مقترحاتهم</a:t>
          </a:r>
          <a:endParaRPr lang="ar-SA" sz="2400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713F7B90-25E1-4749-BB7F-1F87D1925045}" type="parTrans" cxnId="{DC0EA48B-5CCF-418B-A4E4-2C5D2A61259F}">
      <dgm:prSet/>
      <dgm:spPr/>
      <dgm:t>
        <a:bodyPr/>
        <a:lstStyle/>
        <a:p>
          <a:pPr rtl="1"/>
          <a:endParaRPr lang="ar-SA" sz="200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D6AA575F-CB02-4338-9897-86DAEED54B14}" type="sibTrans" cxnId="{DC0EA48B-5CCF-418B-A4E4-2C5D2A61259F}">
      <dgm:prSet/>
      <dgm:spPr/>
      <dgm:t>
        <a:bodyPr/>
        <a:lstStyle/>
        <a:p>
          <a:pPr rtl="1"/>
          <a:endParaRPr lang="ar-SA" sz="200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D7F446A9-4B4C-4D1D-9F4B-9953819D83F8}" type="pres">
      <dgm:prSet presAssocID="{CF8F4FBA-E02D-4D11-9AB7-3056762C333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8FCF1852-2C2A-4BF6-99BB-C9196AE5463D}" type="pres">
      <dgm:prSet presAssocID="{B32E8308-35E5-42FC-A5EE-C592AA2D9B0A}" presName="composite" presStyleCnt="0"/>
      <dgm:spPr/>
      <dgm:t>
        <a:bodyPr/>
        <a:lstStyle/>
        <a:p>
          <a:pPr rtl="1"/>
          <a:endParaRPr lang="ar-SA"/>
        </a:p>
      </dgm:t>
    </dgm:pt>
    <dgm:pt modelId="{26DCEDBA-1024-42F1-989C-BDBDFFC9D8CA}" type="pres">
      <dgm:prSet presAssocID="{B32E8308-35E5-42FC-A5EE-C592AA2D9B0A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BAD5EFF-2003-4D29-A859-58C8D34913D4}" type="pres">
      <dgm:prSet presAssocID="{B32E8308-35E5-42FC-A5EE-C592AA2D9B0A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280BE31-9FA4-4602-8488-D34794D70870}" type="pres">
      <dgm:prSet presAssocID="{1AD6A7CB-CA4D-4090-801A-7C5C98DC658D}" presName="sp" presStyleCnt="0"/>
      <dgm:spPr/>
      <dgm:t>
        <a:bodyPr/>
        <a:lstStyle/>
        <a:p>
          <a:pPr rtl="1"/>
          <a:endParaRPr lang="ar-SA"/>
        </a:p>
      </dgm:t>
    </dgm:pt>
    <dgm:pt modelId="{65B08F96-8869-40B7-B0A3-A1B9D776065B}" type="pres">
      <dgm:prSet presAssocID="{D55C4132-414A-436A-B7D2-909A5060FEDA}" presName="composite" presStyleCnt="0"/>
      <dgm:spPr/>
      <dgm:t>
        <a:bodyPr/>
        <a:lstStyle/>
        <a:p>
          <a:pPr rtl="1"/>
          <a:endParaRPr lang="ar-SA"/>
        </a:p>
      </dgm:t>
    </dgm:pt>
    <dgm:pt modelId="{7369F0A5-06A5-4731-9449-28D264322A4E}" type="pres">
      <dgm:prSet presAssocID="{D55C4132-414A-436A-B7D2-909A5060FEDA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86C363AA-A4F3-4D28-9A5B-09DF8283CBBF}" type="pres">
      <dgm:prSet presAssocID="{D55C4132-414A-436A-B7D2-909A5060FEDA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B07662D-E3D3-45B4-8D16-2AB1160DBA25}" type="pres">
      <dgm:prSet presAssocID="{C7D1A544-6251-45D0-86EB-734C7FA2DCA4}" presName="sp" presStyleCnt="0"/>
      <dgm:spPr/>
      <dgm:t>
        <a:bodyPr/>
        <a:lstStyle/>
        <a:p>
          <a:pPr rtl="1"/>
          <a:endParaRPr lang="ar-SA"/>
        </a:p>
      </dgm:t>
    </dgm:pt>
    <dgm:pt modelId="{11133435-24A4-470F-9F04-1BB8D1E5D2F4}" type="pres">
      <dgm:prSet presAssocID="{1487E8AB-5635-4AB9-A710-35AF2E32C267}" presName="composite" presStyleCnt="0"/>
      <dgm:spPr/>
      <dgm:t>
        <a:bodyPr/>
        <a:lstStyle/>
        <a:p>
          <a:pPr rtl="1"/>
          <a:endParaRPr lang="ar-SA"/>
        </a:p>
      </dgm:t>
    </dgm:pt>
    <dgm:pt modelId="{D0930B30-A16D-4074-A418-4FC19E68CA9A}" type="pres">
      <dgm:prSet presAssocID="{1487E8AB-5635-4AB9-A710-35AF2E32C267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11CA366-7331-4E98-AE9E-19560A22431A}" type="pres">
      <dgm:prSet presAssocID="{1487E8AB-5635-4AB9-A710-35AF2E32C267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D60621D2-40CE-4BAE-BAD2-440BAEEC32D3}" type="presOf" srcId="{1487E8AB-5635-4AB9-A710-35AF2E32C267}" destId="{D0930B30-A16D-4074-A418-4FC19E68CA9A}" srcOrd="0" destOrd="0" presId="urn:microsoft.com/office/officeart/2005/8/layout/chevron2"/>
    <dgm:cxn modelId="{DC0EA48B-5CCF-418B-A4E4-2C5D2A61259F}" srcId="{1487E8AB-5635-4AB9-A710-35AF2E32C267}" destId="{8E19F553-8F4C-44AF-B9F8-BD5F955B63BE}" srcOrd="0" destOrd="0" parTransId="{713F7B90-25E1-4749-BB7F-1F87D1925045}" sibTransId="{D6AA575F-CB02-4338-9897-86DAEED54B14}"/>
    <dgm:cxn modelId="{1220E91A-74E0-4E03-BF7F-29DE6C1E2AA2}" type="presOf" srcId="{8E19F553-8F4C-44AF-B9F8-BD5F955B63BE}" destId="{211CA366-7331-4E98-AE9E-19560A22431A}" srcOrd="0" destOrd="0" presId="urn:microsoft.com/office/officeart/2005/8/layout/chevron2"/>
    <dgm:cxn modelId="{30983613-2D67-4EF7-B4E8-CA1ECE37F946}" srcId="{CF8F4FBA-E02D-4D11-9AB7-3056762C3338}" destId="{B32E8308-35E5-42FC-A5EE-C592AA2D9B0A}" srcOrd="0" destOrd="0" parTransId="{E746C892-E6E1-4A49-A918-7FF7D660F95E}" sibTransId="{1AD6A7CB-CA4D-4090-801A-7C5C98DC658D}"/>
    <dgm:cxn modelId="{FA461769-4540-427D-84E9-D1384DA0686F}" type="presOf" srcId="{E93FD3D4-D5B9-4E02-A8CC-A7E50C21CD54}" destId="{1BAD5EFF-2003-4D29-A859-58C8D34913D4}" srcOrd="0" destOrd="0" presId="urn:microsoft.com/office/officeart/2005/8/layout/chevron2"/>
    <dgm:cxn modelId="{59DEB0DD-B819-458C-97CC-613B0315FD9E}" srcId="{CF8F4FBA-E02D-4D11-9AB7-3056762C3338}" destId="{1487E8AB-5635-4AB9-A710-35AF2E32C267}" srcOrd="2" destOrd="0" parTransId="{6A44A4D0-F384-45BF-8940-F28CE16FC400}" sibTransId="{3DFB2914-2640-4E0B-93F0-3E810421DE9B}"/>
    <dgm:cxn modelId="{F18A2AF4-976D-460E-A495-F6D91D5B4EA5}" srcId="{B32E8308-35E5-42FC-A5EE-C592AA2D9B0A}" destId="{E93FD3D4-D5B9-4E02-A8CC-A7E50C21CD54}" srcOrd="0" destOrd="0" parTransId="{7375EBE7-59A7-4EA4-BDA0-C1E9DE7F662A}" sibTransId="{EF39B31D-1705-47FD-A968-E8B63A66C230}"/>
    <dgm:cxn modelId="{C1E5E681-EB0D-4FF5-9B85-2E0C3DE8DE9D}" type="presOf" srcId="{41E40259-7132-4F14-B905-168590B25A5D}" destId="{86C363AA-A4F3-4D28-9A5B-09DF8283CBBF}" srcOrd="0" destOrd="0" presId="urn:microsoft.com/office/officeart/2005/8/layout/chevron2"/>
    <dgm:cxn modelId="{AB204167-0949-4FC3-8940-2C7FD713B14D}" type="presOf" srcId="{B32E8308-35E5-42FC-A5EE-C592AA2D9B0A}" destId="{26DCEDBA-1024-42F1-989C-BDBDFFC9D8CA}" srcOrd="0" destOrd="0" presId="urn:microsoft.com/office/officeart/2005/8/layout/chevron2"/>
    <dgm:cxn modelId="{1BCD2E8E-67AB-4551-9944-29E86E7EDA65}" srcId="{D55C4132-414A-436A-B7D2-909A5060FEDA}" destId="{41E40259-7132-4F14-B905-168590B25A5D}" srcOrd="0" destOrd="0" parTransId="{FEAC2B6D-D856-4EC0-9003-145F29A9FAD4}" sibTransId="{E02FDABC-42F0-45E3-856D-6CE3B0E2CE00}"/>
    <dgm:cxn modelId="{A8358C49-BDBE-48AD-8A32-C76F2F85648E}" type="presOf" srcId="{CF8F4FBA-E02D-4D11-9AB7-3056762C3338}" destId="{D7F446A9-4B4C-4D1D-9F4B-9953819D83F8}" srcOrd="0" destOrd="0" presId="urn:microsoft.com/office/officeart/2005/8/layout/chevron2"/>
    <dgm:cxn modelId="{39652DDF-1D8F-40FB-88D8-E8984D852AF6}" srcId="{CF8F4FBA-E02D-4D11-9AB7-3056762C3338}" destId="{D55C4132-414A-436A-B7D2-909A5060FEDA}" srcOrd="1" destOrd="0" parTransId="{1E27627D-4A1D-4611-8064-BD113388EF8F}" sibTransId="{C7D1A544-6251-45D0-86EB-734C7FA2DCA4}"/>
    <dgm:cxn modelId="{976A1F3E-563A-40C1-8B8F-873EAD027688}" type="presOf" srcId="{D55C4132-414A-436A-B7D2-909A5060FEDA}" destId="{7369F0A5-06A5-4731-9449-28D264322A4E}" srcOrd="0" destOrd="0" presId="urn:microsoft.com/office/officeart/2005/8/layout/chevron2"/>
    <dgm:cxn modelId="{3E59F2C6-8282-4065-88EE-2375C8E67CF1}" type="presParOf" srcId="{D7F446A9-4B4C-4D1D-9F4B-9953819D83F8}" destId="{8FCF1852-2C2A-4BF6-99BB-C9196AE5463D}" srcOrd="0" destOrd="0" presId="urn:microsoft.com/office/officeart/2005/8/layout/chevron2"/>
    <dgm:cxn modelId="{4944FB23-237E-48BD-AB5F-AF9CF18718DD}" type="presParOf" srcId="{8FCF1852-2C2A-4BF6-99BB-C9196AE5463D}" destId="{26DCEDBA-1024-42F1-989C-BDBDFFC9D8CA}" srcOrd="0" destOrd="0" presId="urn:microsoft.com/office/officeart/2005/8/layout/chevron2"/>
    <dgm:cxn modelId="{CEFBAF76-48B1-42D9-8EBE-61DAAFBD2ED2}" type="presParOf" srcId="{8FCF1852-2C2A-4BF6-99BB-C9196AE5463D}" destId="{1BAD5EFF-2003-4D29-A859-58C8D34913D4}" srcOrd="1" destOrd="0" presId="urn:microsoft.com/office/officeart/2005/8/layout/chevron2"/>
    <dgm:cxn modelId="{999A9F66-4478-4F13-89D3-47ED44DB512A}" type="presParOf" srcId="{D7F446A9-4B4C-4D1D-9F4B-9953819D83F8}" destId="{B280BE31-9FA4-4602-8488-D34794D70870}" srcOrd="1" destOrd="0" presId="urn:microsoft.com/office/officeart/2005/8/layout/chevron2"/>
    <dgm:cxn modelId="{51A0E858-2885-4DAD-A50F-E4ADBBC1BBB9}" type="presParOf" srcId="{D7F446A9-4B4C-4D1D-9F4B-9953819D83F8}" destId="{65B08F96-8869-40B7-B0A3-A1B9D776065B}" srcOrd="2" destOrd="0" presId="urn:microsoft.com/office/officeart/2005/8/layout/chevron2"/>
    <dgm:cxn modelId="{5EE5F5B8-9E1C-46CE-A328-7E4D46978D04}" type="presParOf" srcId="{65B08F96-8869-40B7-B0A3-A1B9D776065B}" destId="{7369F0A5-06A5-4731-9449-28D264322A4E}" srcOrd="0" destOrd="0" presId="urn:microsoft.com/office/officeart/2005/8/layout/chevron2"/>
    <dgm:cxn modelId="{3A9E31EE-4C66-4633-8C13-B40CF79E7B53}" type="presParOf" srcId="{65B08F96-8869-40B7-B0A3-A1B9D776065B}" destId="{86C363AA-A4F3-4D28-9A5B-09DF8283CBBF}" srcOrd="1" destOrd="0" presId="urn:microsoft.com/office/officeart/2005/8/layout/chevron2"/>
    <dgm:cxn modelId="{6F05BD44-76BB-427D-8500-5319E8D82EC5}" type="presParOf" srcId="{D7F446A9-4B4C-4D1D-9F4B-9953819D83F8}" destId="{4B07662D-E3D3-45B4-8D16-2AB1160DBA25}" srcOrd="3" destOrd="0" presId="urn:microsoft.com/office/officeart/2005/8/layout/chevron2"/>
    <dgm:cxn modelId="{E46993E5-845E-4819-BE61-A409E1EEAFB0}" type="presParOf" srcId="{D7F446A9-4B4C-4D1D-9F4B-9953819D83F8}" destId="{11133435-24A4-470F-9F04-1BB8D1E5D2F4}" srcOrd="4" destOrd="0" presId="urn:microsoft.com/office/officeart/2005/8/layout/chevron2"/>
    <dgm:cxn modelId="{47FEFCBA-5A1E-4AE5-85A8-7304978BD48C}" type="presParOf" srcId="{11133435-24A4-470F-9F04-1BB8D1E5D2F4}" destId="{D0930B30-A16D-4074-A418-4FC19E68CA9A}" srcOrd="0" destOrd="0" presId="urn:microsoft.com/office/officeart/2005/8/layout/chevron2"/>
    <dgm:cxn modelId="{47E44506-FC93-4DA7-A7E6-9A97C310A9CF}" type="presParOf" srcId="{11133435-24A4-470F-9F04-1BB8D1E5D2F4}" destId="{211CA366-7331-4E98-AE9E-19560A22431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7E9CFC9-3330-47A4-8C69-E316EB604F80}" type="doc">
      <dgm:prSet loTypeId="urn:microsoft.com/office/officeart/2009/3/layout/StepUpProcess" loCatId="process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pPr rtl="1"/>
          <a:endParaRPr lang="ar-SA"/>
        </a:p>
      </dgm:t>
    </dgm:pt>
    <dgm:pt modelId="{37F252C6-7E29-4A98-8C9B-C43F5A529B64}">
      <dgm:prSet phldrT="[نص]"/>
      <dgm:spPr/>
      <dgm:t>
        <a:bodyPr/>
        <a:lstStyle/>
        <a:p>
          <a:pPr rtl="1"/>
          <a:r>
            <a:rPr lang="ar-SA" dirty="0" smtClean="0">
              <a:solidFill>
                <a:srgbClr val="FF0000"/>
              </a:solidFill>
              <a:latin typeface="Janna LT" panose="01000000000000000000" pitchFamily="2" charset="-78"/>
              <a:cs typeface="Janna LT" panose="01000000000000000000" pitchFamily="2" charset="-78"/>
            </a:rPr>
            <a:t>أحلام جاهزة </a:t>
          </a:r>
          <a:r>
            <a:rPr lang="ar-SA" dirty="0" smtClean="0">
              <a:solidFill>
                <a:srgbClr val="00B0F0"/>
              </a:solidFill>
              <a:latin typeface="Janna LT" panose="01000000000000000000" pitchFamily="2" charset="-78"/>
              <a:cs typeface="Janna LT" panose="01000000000000000000" pitchFamily="2" charset="-78"/>
            </a:rPr>
            <a:t>: نستعرض من خلاله أحلام متبرع بها لمن يريدها من المرضى</a:t>
          </a:r>
          <a:endParaRPr lang="ar-SA" dirty="0">
            <a:solidFill>
              <a:srgbClr val="00B0F0"/>
            </a:solidFill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F2D283DB-4A36-4F9E-B012-6ED0D7C21C37}" type="parTrans" cxnId="{89F19F57-CCC8-4646-90D7-0C07D3831860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309A2A9D-E268-4DAC-9885-F8A09125DB11}" type="sibTrans" cxnId="{89F19F57-CCC8-4646-90D7-0C07D3831860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D7645194-FC47-4740-91FC-8042CE9059FE}">
      <dgm:prSet phldrT="[نص]"/>
      <dgm:spPr/>
      <dgm:t>
        <a:bodyPr/>
        <a:lstStyle/>
        <a:p>
          <a:pPr rtl="1"/>
          <a:r>
            <a:rPr lang="ar-SA" dirty="0" smtClean="0">
              <a:solidFill>
                <a:srgbClr val="FF0000"/>
              </a:solidFill>
              <a:latin typeface="Janna LT" panose="01000000000000000000" pitchFamily="2" charset="-78"/>
              <a:cs typeface="Janna LT" panose="01000000000000000000" pitchFamily="2" charset="-78"/>
            </a:rPr>
            <a:t>حققناها : </a:t>
          </a:r>
          <a:r>
            <a:rPr lang="ar-SA" dirty="0" smtClean="0">
              <a:solidFill>
                <a:srgbClr val="00B050"/>
              </a:solidFill>
              <a:latin typeface="Janna LT" panose="01000000000000000000" pitchFamily="2" charset="-78"/>
              <a:cs typeface="Janna LT" panose="01000000000000000000" pitchFamily="2" charset="-78"/>
            </a:rPr>
            <a:t>نستعرض من خلاله المنجز من الحلام</a:t>
          </a:r>
          <a:endParaRPr lang="ar-SA" dirty="0">
            <a:solidFill>
              <a:srgbClr val="00B050"/>
            </a:solidFill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4D3994C0-836E-46C3-8A21-8EB98EB064AA}" type="parTrans" cxnId="{9B02B2A2-953C-409B-95A9-BDADA6B05B5B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E1084E06-23CD-4224-A293-5793BC5E36E7}" type="sibTrans" cxnId="{9B02B2A2-953C-409B-95A9-BDADA6B05B5B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BFA91F9F-F72C-4625-8936-BA18F7EB3B19}">
      <dgm:prSet phldrT="[نص]"/>
      <dgm:spPr/>
      <dgm:t>
        <a:bodyPr/>
        <a:lstStyle/>
        <a:p>
          <a:pPr rtl="1"/>
          <a:r>
            <a:rPr lang="ar-SA" dirty="0" smtClean="0">
              <a:solidFill>
                <a:srgbClr val="FF0000"/>
              </a:solidFill>
              <a:latin typeface="Janna LT" panose="01000000000000000000" pitchFamily="2" charset="-78"/>
              <a:cs typeface="Janna LT" panose="01000000000000000000" pitchFamily="2" charset="-78"/>
            </a:rPr>
            <a:t>أحلامهم : </a:t>
          </a:r>
          <a:r>
            <a:rPr lang="ar-SA" dirty="0" smtClean="0">
              <a:solidFill>
                <a:schemeClr val="accent4">
                  <a:lumMod val="75000"/>
                </a:schemeClr>
              </a:solidFill>
              <a:latin typeface="Janna LT" panose="01000000000000000000" pitchFamily="2" charset="-78"/>
              <a:cs typeface="Janna LT" panose="01000000000000000000" pitchFamily="2" charset="-78"/>
            </a:rPr>
            <a:t>نستعرض من خلاله أحلام المرضى</a:t>
          </a:r>
          <a:endParaRPr lang="ar-SA" dirty="0">
            <a:solidFill>
              <a:schemeClr val="accent4">
                <a:lumMod val="75000"/>
              </a:schemeClr>
            </a:solidFill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93085805-CEB4-482A-B916-1F9EB49316E6}" type="parTrans" cxnId="{F939FD2F-C59B-4454-B99A-15CBD51966F7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2E33E34F-E4D6-4408-B496-01178B945C91}" type="sibTrans" cxnId="{F939FD2F-C59B-4454-B99A-15CBD51966F7}">
      <dgm:prSet/>
      <dgm:spPr/>
      <dgm:t>
        <a:bodyPr/>
        <a:lstStyle/>
        <a:p>
          <a:pPr rtl="1"/>
          <a:endParaRPr lang="ar-SA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EE62A411-8929-49C4-ADAD-1E35FE313E7A}" type="pres">
      <dgm:prSet presAssocID="{B7E9CFC9-3330-47A4-8C69-E316EB604F80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pPr rtl="1"/>
          <a:endParaRPr lang="ar-SA"/>
        </a:p>
      </dgm:t>
    </dgm:pt>
    <dgm:pt modelId="{48F43647-456C-4DB2-8A04-048BA56882A2}" type="pres">
      <dgm:prSet presAssocID="{37F252C6-7E29-4A98-8C9B-C43F5A529B64}" presName="composite" presStyleCnt="0"/>
      <dgm:spPr/>
    </dgm:pt>
    <dgm:pt modelId="{502D569B-FF06-4696-BD65-A1B69FD8FF03}" type="pres">
      <dgm:prSet presAssocID="{37F252C6-7E29-4A98-8C9B-C43F5A529B64}" presName="LShape" presStyleLbl="alignNode1" presStyleIdx="0" presStyleCnt="5"/>
      <dgm:spPr/>
    </dgm:pt>
    <dgm:pt modelId="{52139D1A-2B20-486B-9DBF-308E86424017}" type="pres">
      <dgm:prSet presAssocID="{37F252C6-7E29-4A98-8C9B-C43F5A529B64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9DF68D7-65FE-44AA-BD0F-928C5835F433}" type="pres">
      <dgm:prSet presAssocID="{37F252C6-7E29-4A98-8C9B-C43F5A529B64}" presName="Triangle" presStyleLbl="alignNode1" presStyleIdx="1" presStyleCnt="5"/>
      <dgm:spPr/>
    </dgm:pt>
    <dgm:pt modelId="{574FE8AF-493B-454E-A610-8BFFBE4498B3}" type="pres">
      <dgm:prSet presAssocID="{309A2A9D-E268-4DAC-9885-F8A09125DB11}" presName="sibTrans" presStyleCnt="0"/>
      <dgm:spPr/>
    </dgm:pt>
    <dgm:pt modelId="{32808970-F9DA-4695-9514-B928453F7A8C}" type="pres">
      <dgm:prSet presAssocID="{309A2A9D-E268-4DAC-9885-F8A09125DB11}" presName="space" presStyleCnt="0"/>
      <dgm:spPr/>
    </dgm:pt>
    <dgm:pt modelId="{75BF470E-CA98-4EC8-BCEA-A46853AFFE76}" type="pres">
      <dgm:prSet presAssocID="{D7645194-FC47-4740-91FC-8042CE9059FE}" presName="composite" presStyleCnt="0"/>
      <dgm:spPr/>
    </dgm:pt>
    <dgm:pt modelId="{CFB5ABE3-DD60-4615-98D5-F28B4E822EE1}" type="pres">
      <dgm:prSet presAssocID="{D7645194-FC47-4740-91FC-8042CE9059FE}" presName="LShape" presStyleLbl="alignNode1" presStyleIdx="2" presStyleCnt="5"/>
      <dgm:spPr/>
    </dgm:pt>
    <dgm:pt modelId="{CA6AC466-5E3B-4319-AC6E-4E069D74D590}" type="pres">
      <dgm:prSet presAssocID="{D7645194-FC47-4740-91FC-8042CE9059FE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AC8B7696-C0C1-4730-8289-5FBA211D170A}" type="pres">
      <dgm:prSet presAssocID="{D7645194-FC47-4740-91FC-8042CE9059FE}" presName="Triangle" presStyleLbl="alignNode1" presStyleIdx="3" presStyleCnt="5"/>
      <dgm:spPr/>
    </dgm:pt>
    <dgm:pt modelId="{CEE6E453-6599-4B20-A341-06168230D60C}" type="pres">
      <dgm:prSet presAssocID="{E1084E06-23CD-4224-A293-5793BC5E36E7}" presName="sibTrans" presStyleCnt="0"/>
      <dgm:spPr/>
    </dgm:pt>
    <dgm:pt modelId="{07402663-52D4-42B3-B571-AC676C2385C8}" type="pres">
      <dgm:prSet presAssocID="{E1084E06-23CD-4224-A293-5793BC5E36E7}" presName="space" presStyleCnt="0"/>
      <dgm:spPr/>
    </dgm:pt>
    <dgm:pt modelId="{7AC85A02-202E-46CC-9944-C8EFC76344F1}" type="pres">
      <dgm:prSet presAssocID="{BFA91F9F-F72C-4625-8936-BA18F7EB3B19}" presName="composite" presStyleCnt="0"/>
      <dgm:spPr/>
    </dgm:pt>
    <dgm:pt modelId="{1212BFBC-5263-4203-95AE-4ECF876D412C}" type="pres">
      <dgm:prSet presAssocID="{BFA91F9F-F72C-4625-8936-BA18F7EB3B19}" presName="LShape" presStyleLbl="alignNode1" presStyleIdx="4" presStyleCnt="5"/>
      <dgm:spPr/>
    </dgm:pt>
    <dgm:pt modelId="{52898B42-CF42-4920-875D-1A30F5250176}" type="pres">
      <dgm:prSet presAssocID="{BFA91F9F-F72C-4625-8936-BA18F7EB3B19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E53CB6C2-5BD5-45E3-A21A-CC2F85A91CA5}" type="presOf" srcId="{D7645194-FC47-4740-91FC-8042CE9059FE}" destId="{CA6AC466-5E3B-4319-AC6E-4E069D74D590}" srcOrd="0" destOrd="0" presId="urn:microsoft.com/office/officeart/2009/3/layout/StepUpProcess"/>
    <dgm:cxn modelId="{B7C32116-3D64-4F91-AA87-C858A3096AE7}" type="presOf" srcId="{37F252C6-7E29-4A98-8C9B-C43F5A529B64}" destId="{52139D1A-2B20-486B-9DBF-308E86424017}" srcOrd="0" destOrd="0" presId="urn:microsoft.com/office/officeart/2009/3/layout/StepUpProcess"/>
    <dgm:cxn modelId="{F939FD2F-C59B-4454-B99A-15CBD51966F7}" srcId="{B7E9CFC9-3330-47A4-8C69-E316EB604F80}" destId="{BFA91F9F-F72C-4625-8936-BA18F7EB3B19}" srcOrd="2" destOrd="0" parTransId="{93085805-CEB4-482A-B916-1F9EB49316E6}" sibTransId="{2E33E34F-E4D6-4408-B496-01178B945C91}"/>
    <dgm:cxn modelId="{67796EBC-BB68-49DB-8EBD-1AFC22BA75D5}" type="presOf" srcId="{B7E9CFC9-3330-47A4-8C69-E316EB604F80}" destId="{EE62A411-8929-49C4-ADAD-1E35FE313E7A}" srcOrd="0" destOrd="0" presId="urn:microsoft.com/office/officeart/2009/3/layout/StepUpProcess"/>
    <dgm:cxn modelId="{89F19F57-CCC8-4646-90D7-0C07D3831860}" srcId="{B7E9CFC9-3330-47A4-8C69-E316EB604F80}" destId="{37F252C6-7E29-4A98-8C9B-C43F5A529B64}" srcOrd="0" destOrd="0" parTransId="{F2D283DB-4A36-4F9E-B012-6ED0D7C21C37}" sibTransId="{309A2A9D-E268-4DAC-9885-F8A09125DB11}"/>
    <dgm:cxn modelId="{A9C81AFA-920E-4E95-9B90-28901AC06A02}" type="presOf" srcId="{BFA91F9F-F72C-4625-8936-BA18F7EB3B19}" destId="{52898B42-CF42-4920-875D-1A30F5250176}" srcOrd="0" destOrd="0" presId="urn:microsoft.com/office/officeart/2009/3/layout/StepUpProcess"/>
    <dgm:cxn modelId="{9B02B2A2-953C-409B-95A9-BDADA6B05B5B}" srcId="{B7E9CFC9-3330-47A4-8C69-E316EB604F80}" destId="{D7645194-FC47-4740-91FC-8042CE9059FE}" srcOrd="1" destOrd="0" parTransId="{4D3994C0-836E-46C3-8A21-8EB98EB064AA}" sibTransId="{E1084E06-23CD-4224-A293-5793BC5E36E7}"/>
    <dgm:cxn modelId="{62390980-24B7-4418-BB35-5A6A406E982B}" type="presParOf" srcId="{EE62A411-8929-49C4-ADAD-1E35FE313E7A}" destId="{48F43647-456C-4DB2-8A04-048BA56882A2}" srcOrd="0" destOrd="0" presId="urn:microsoft.com/office/officeart/2009/3/layout/StepUpProcess"/>
    <dgm:cxn modelId="{D0258A32-A79D-43FA-9564-E4B039FD3153}" type="presParOf" srcId="{48F43647-456C-4DB2-8A04-048BA56882A2}" destId="{502D569B-FF06-4696-BD65-A1B69FD8FF03}" srcOrd="0" destOrd="0" presId="urn:microsoft.com/office/officeart/2009/3/layout/StepUpProcess"/>
    <dgm:cxn modelId="{FCC5BBB6-44A3-47AB-9ED3-1B7F4258ABBA}" type="presParOf" srcId="{48F43647-456C-4DB2-8A04-048BA56882A2}" destId="{52139D1A-2B20-486B-9DBF-308E86424017}" srcOrd="1" destOrd="0" presId="urn:microsoft.com/office/officeart/2009/3/layout/StepUpProcess"/>
    <dgm:cxn modelId="{05924CCF-C232-40B0-9529-6E88A79CDEFE}" type="presParOf" srcId="{48F43647-456C-4DB2-8A04-048BA56882A2}" destId="{69DF68D7-65FE-44AA-BD0F-928C5835F433}" srcOrd="2" destOrd="0" presId="urn:microsoft.com/office/officeart/2009/3/layout/StepUpProcess"/>
    <dgm:cxn modelId="{965E105F-18EA-4685-8F95-A632410292F2}" type="presParOf" srcId="{EE62A411-8929-49C4-ADAD-1E35FE313E7A}" destId="{574FE8AF-493B-454E-A610-8BFFBE4498B3}" srcOrd="1" destOrd="0" presId="urn:microsoft.com/office/officeart/2009/3/layout/StepUpProcess"/>
    <dgm:cxn modelId="{E4191D55-D9B1-4BFE-94B9-46EB38E01E67}" type="presParOf" srcId="{574FE8AF-493B-454E-A610-8BFFBE4498B3}" destId="{32808970-F9DA-4695-9514-B928453F7A8C}" srcOrd="0" destOrd="0" presId="urn:microsoft.com/office/officeart/2009/3/layout/StepUpProcess"/>
    <dgm:cxn modelId="{8F166EB6-D904-445B-98CC-8D328BC539FB}" type="presParOf" srcId="{EE62A411-8929-49C4-ADAD-1E35FE313E7A}" destId="{75BF470E-CA98-4EC8-BCEA-A46853AFFE76}" srcOrd="2" destOrd="0" presId="urn:microsoft.com/office/officeart/2009/3/layout/StepUpProcess"/>
    <dgm:cxn modelId="{226F3F9A-F3FA-492B-B111-0F0BC1474910}" type="presParOf" srcId="{75BF470E-CA98-4EC8-BCEA-A46853AFFE76}" destId="{CFB5ABE3-DD60-4615-98D5-F28B4E822EE1}" srcOrd="0" destOrd="0" presId="urn:microsoft.com/office/officeart/2009/3/layout/StepUpProcess"/>
    <dgm:cxn modelId="{60B54B9B-E4DF-47BF-80AF-39947461D790}" type="presParOf" srcId="{75BF470E-CA98-4EC8-BCEA-A46853AFFE76}" destId="{CA6AC466-5E3B-4319-AC6E-4E069D74D590}" srcOrd="1" destOrd="0" presId="urn:microsoft.com/office/officeart/2009/3/layout/StepUpProcess"/>
    <dgm:cxn modelId="{A967C977-E496-4F56-BE3E-55282E4A95C2}" type="presParOf" srcId="{75BF470E-CA98-4EC8-BCEA-A46853AFFE76}" destId="{AC8B7696-C0C1-4730-8289-5FBA211D170A}" srcOrd="2" destOrd="0" presId="urn:microsoft.com/office/officeart/2009/3/layout/StepUpProcess"/>
    <dgm:cxn modelId="{F7533454-A5F4-4B8B-B251-40CC1769DCD4}" type="presParOf" srcId="{EE62A411-8929-49C4-ADAD-1E35FE313E7A}" destId="{CEE6E453-6599-4B20-A341-06168230D60C}" srcOrd="3" destOrd="0" presId="urn:microsoft.com/office/officeart/2009/3/layout/StepUpProcess"/>
    <dgm:cxn modelId="{B8FBFE8C-917D-4621-9E3B-605469D8E2A3}" type="presParOf" srcId="{CEE6E453-6599-4B20-A341-06168230D60C}" destId="{07402663-52D4-42B3-B571-AC676C2385C8}" srcOrd="0" destOrd="0" presId="urn:microsoft.com/office/officeart/2009/3/layout/StepUpProcess"/>
    <dgm:cxn modelId="{6348ADF7-5D70-4438-86F3-1F6AD9C418AE}" type="presParOf" srcId="{EE62A411-8929-49C4-ADAD-1E35FE313E7A}" destId="{7AC85A02-202E-46CC-9944-C8EFC76344F1}" srcOrd="4" destOrd="0" presId="urn:microsoft.com/office/officeart/2009/3/layout/StepUpProcess"/>
    <dgm:cxn modelId="{058FE2C2-38AC-4F7F-8E79-3CBD8EA25858}" type="presParOf" srcId="{7AC85A02-202E-46CC-9944-C8EFC76344F1}" destId="{1212BFBC-5263-4203-95AE-4ECF876D412C}" srcOrd="0" destOrd="0" presId="urn:microsoft.com/office/officeart/2009/3/layout/StepUpProcess"/>
    <dgm:cxn modelId="{D2A1CB3D-7409-46C5-BD54-05F7018E7715}" type="presParOf" srcId="{7AC85A02-202E-46CC-9944-C8EFC76344F1}" destId="{52898B42-CF42-4920-875D-1A30F5250176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C006D4D-52A8-44FC-AFF5-8BDDA0761E20}" type="doc">
      <dgm:prSet loTypeId="urn:microsoft.com/office/officeart/2005/8/layout/vList2" loCatId="list" qsTypeId="urn:microsoft.com/office/officeart/2005/8/quickstyle/3d3" qsCatId="3D" csTypeId="urn:microsoft.com/office/officeart/2005/8/colors/colorful3" csCatId="colorful" phldr="1"/>
      <dgm:spPr/>
      <dgm:t>
        <a:bodyPr/>
        <a:lstStyle/>
        <a:p>
          <a:pPr rtl="1"/>
          <a:endParaRPr lang="ar-SA"/>
        </a:p>
      </dgm:t>
    </dgm:pt>
    <dgm:pt modelId="{EE75A7AD-4D9F-46E9-B4AF-BA9C6FCF48F3}">
      <dgm:prSet phldrT="[نص]"/>
      <dgm:spPr/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الشروط الواجب توفرها بمقدم الطلب: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8850FC08-7F2F-4BE6-985E-267190B1491B}" type="parTrans" cxnId="{2794E75C-734F-450F-8950-8D135B147DE6}">
      <dgm:prSet/>
      <dgm:spPr/>
      <dgm:t>
        <a:bodyPr/>
        <a:lstStyle/>
        <a:p>
          <a:pPr rtl="1"/>
          <a:endParaRPr lang="ar-SA"/>
        </a:p>
      </dgm:t>
    </dgm:pt>
    <dgm:pt modelId="{DA6D9B45-FB52-4CF6-AABE-F909FED6E4CF}" type="sibTrans" cxnId="{2794E75C-734F-450F-8950-8D135B147DE6}">
      <dgm:prSet/>
      <dgm:spPr/>
      <dgm:t>
        <a:bodyPr/>
        <a:lstStyle/>
        <a:p>
          <a:pPr rtl="1"/>
          <a:endParaRPr lang="ar-SA"/>
        </a:p>
      </dgm:t>
    </dgm:pt>
    <dgm:pt modelId="{6CF10C87-2CC8-47C1-A17E-C2842CAC6CE4}">
      <dgm:prSet phldrT="[نص]"/>
      <dgm:spPr/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أن يكون سعودياً أو مقيم في السعودية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53198602-2602-4297-9FC7-F3B5A744D3D0}" type="parTrans" cxnId="{26625499-74A0-424B-80CF-342D7F6106C7}">
      <dgm:prSet/>
      <dgm:spPr/>
      <dgm:t>
        <a:bodyPr/>
        <a:lstStyle/>
        <a:p>
          <a:pPr rtl="1"/>
          <a:endParaRPr lang="ar-SA"/>
        </a:p>
      </dgm:t>
    </dgm:pt>
    <dgm:pt modelId="{E4EE4043-008B-47E9-8A98-F00C9AC2FBCA}" type="sibTrans" cxnId="{26625499-74A0-424B-80CF-342D7F6106C7}">
      <dgm:prSet/>
      <dgm:spPr/>
      <dgm:t>
        <a:bodyPr/>
        <a:lstStyle/>
        <a:p>
          <a:pPr rtl="1"/>
          <a:endParaRPr lang="ar-SA"/>
        </a:p>
      </dgm:t>
    </dgm:pt>
    <dgm:pt modelId="{CF0A40B8-8BAB-4F4F-8F76-6CCBD3CC78A0}">
      <dgm:prSet phldrT="[نص]"/>
      <dgm:spPr/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أن يكون عمره بين (4-18)سنة 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286BC9C7-C685-4F05-BEF4-5D06AD27B225}" type="parTrans" cxnId="{0BD0EA6B-AFF5-4D10-8669-A4E24599961A}">
      <dgm:prSet/>
      <dgm:spPr/>
      <dgm:t>
        <a:bodyPr/>
        <a:lstStyle/>
        <a:p>
          <a:pPr rtl="1"/>
          <a:endParaRPr lang="ar-SA"/>
        </a:p>
      </dgm:t>
    </dgm:pt>
    <dgm:pt modelId="{B78381DA-1CC4-4391-BF8C-96FC96211C17}" type="sibTrans" cxnId="{0BD0EA6B-AFF5-4D10-8669-A4E24599961A}">
      <dgm:prSet/>
      <dgm:spPr/>
      <dgm:t>
        <a:bodyPr/>
        <a:lstStyle/>
        <a:p>
          <a:pPr rtl="1"/>
          <a:endParaRPr lang="ar-SA"/>
        </a:p>
      </dgm:t>
    </dgm:pt>
    <dgm:pt modelId="{F7E4A90A-BFF2-4D96-B963-778F82D67595}">
      <dgm:prSet phldrT="[نص]"/>
      <dgm:spPr/>
      <dgm:t>
        <a:bodyPr/>
        <a:lstStyle/>
        <a:p>
          <a:pPr rtl="1"/>
          <a:r>
            <a:rPr lang="ar-SA" dirty="0" smtClean="0">
              <a:latin typeface="Janna LT" panose="01000000000000000000" pitchFamily="2" charset="-78"/>
              <a:cs typeface="Janna LT" panose="01000000000000000000" pitchFamily="2" charset="-78"/>
            </a:rPr>
            <a:t>لم سبق أن حقق حلمه من قبل البرنامج 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0BA093D7-84C8-41FE-86CE-18F9F71FE05C}" type="parTrans" cxnId="{5B5DF721-D92F-421F-8125-693427C662CA}">
      <dgm:prSet/>
      <dgm:spPr/>
      <dgm:t>
        <a:bodyPr/>
        <a:lstStyle/>
        <a:p>
          <a:pPr rtl="1"/>
          <a:endParaRPr lang="ar-SA"/>
        </a:p>
      </dgm:t>
    </dgm:pt>
    <dgm:pt modelId="{C37A971F-870D-4D34-BA71-2A86AD1E390D}" type="sibTrans" cxnId="{5B5DF721-D92F-421F-8125-693427C662CA}">
      <dgm:prSet/>
      <dgm:spPr/>
      <dgm:t>
        <a:bodyPr/>
        <a:lstStyle/>
        <a:p>
          <a:pPr rtl="1"/>
          <a:endParaRPr lang="ar-SA"/>
        </a:p>
      </dgm:t>
    </dgm:pt>
    <dgm:pt modelId="{F16CC41C-1C7E-4DF8-8A60-BC674B4C41B1}">
      <dgm:prSet/>
      <dgm:spPr/>
      <dgm:t>
        <a:bodyPr/>
        <a:lstStyle/>
        <a:p>
          <a:pPr rtl="1"/>
          <a:r>
            <a:rPr lang="ar-SA" smtClean="0">
              <a:latin typeface="Janna LT" panose="01000000000000000000" pitchFamily="2" charset="-78"/>
              <a:cs typeface="Janna LT" panose="01000000000000000000" pitchFamily="2" charset="-78"/>
            </a:rPr>
            <a:t>أن لا يكون الحلم عبارة عن طلب مادي</a:t>
          </a:r>
          <a:endParaRPr lang="ar-SA" dirty="0" smtClean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1037FDD0-E272-4B6C-9A01-88C932907D0A}" type="parTrans" cxnId="{DF4B971C-D6E4-4502-BD5F-DCF7F7359415}">
      <dgm:prSet/>
      <dgm:spPr/>
      <dgm:t>
        <a:bodyPr/>
        <a:lstStyle/>
        <a:p>
          <a:pPr rtl="1"/>
          <a:endParaRPr lang="ar-SA"/>
        </a:p>
      </dgm:t>
    </dgm:pt>
    <dgm:pt modelId="{E4A5D983-2774-4E01-A858-5C1B5751520F}" type="sibTrans" cxnId="{DF4B971C-D6E4-4502-BD5F-DCF7F7359415}">
      <dgm:prSet/>
      <dgm:spPr/>
      <dgm:t>
        <a:bodyPr/>
        <a:lstStyle/>
        <a:p>
          <a:pPr rtl="1"/>
          <a:endParaRPr lang="ar-SA"/>
        </a:p>
      </dgm:t>
    </dgm:pt>
    <dgm:pt modelId="{173B03E3-25AC-4D59-ACAD-CE25BAF6F62B}" type="pres">
      <dgm:prSet presAssocID="{5C006D4D-52A8-44FC-AFF5-8BDDA0761E20}" presName="linear" presStyleCnt="0">
        <dgm:presLayoutVars>
          <dgm:animLvl val="lvl"/>
          <dgm:resizeHandles val="exact"/>
        </dgm:presLayoutVars>
      </dgm:prSet>
      <dgm:spPr/>
    </dgm:pt>
    <dgm:pt modelId="{A290289B-E807-421E-9E11-82672253B28A}" type="pres">
      <dgm:prSet presAssocID="{EE75A7AD-4D9F-46E9-B4AF-BA9C6FCF48F3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A3752BD-1F40-4997-8F87-95203EC02268}" type="pres">
      <dgm:prSet presAssocID="{EE75A7AD-4D9F-46E9-B4AF-BA9C6FCF48F3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D96D4247-F2A6-4DD7-BF4E-9524851B0AF0}" type="pres">
      <dgm:prSet presAssocID="{CF0A40B8-8BAB-4F4F-8F76-6CCBD3CC78A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CDE7F20-4BD5-4370-8CDA-99538D3B035A}" type="pres">
      <dgm:prSet presAssocID="{CF0A40B8-8BAB-4F4F-8F76-6CCBD3CC78A0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00A7821-EE93-43B2-A4E2-B1FA685EB515}" type="pres">
      <dgm:prSet presAssocID="{F16CC41C-1C7E-4DF8-8A60-BC674B4C41B1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DF4B971C-D6E4-4502-BD5F-DCF7F7359415}" srcId="{5C006D4D-52A8-44FC-AFF5-8BDDA0761E20}" destId="{F16CC41C-1C7E-4DF8-8A60-BC674B4C41B1}" srcOrd="2" destOrd="0" parTransId="{1037FDD0-E272-4B6C-9A01-88C932907D0A}" sibTransId="{E4A5D983-2774-4E01-A858-5C1B5751520F}"/>
    <dgm:cxn modelId="{B37F1D21-676E-4FCD-8584-EBD1AE30634A}" type="presOf" srcId="{EE75A7AD-4D9F-46E9-B4AF-BA9C6FCF48F3}" destId="{A290289B-E807-421E-9E11-82672253B28A}" srcOrd="0" destOrd="0" presId="urn:microsoft.com/office/officeart/2005/8/layout/vList2"/>
    <dgm:cxn modelId="{6CFE4E27-F3CE-416C-B1D2-DC4B0FAF60B8}" type="presOf" srcId="{F16CC41C-1C7E-4DF8-8A60-BC674B4C41B1}" destId="{100A7821-EE93-43B2-A4E2-B1FA685EB515}" srcOrd="0" destOrd="0" presId="urn:microsoft.com/office/officeart/2005/8/layout/vList2"/>
    <dgm:cxn modelId="{B10C6A73-819E-4EA1-95C4-D2A7EB915EE5}" type="presOf" srcId="{5C006D4D-52A8-44FC-AFF5-8BDDA0761E20}" destId="{173B03E3-25AC-4D59-ACAD-CE25BAF6F62B}" srcOrd="0" destOrd="0" presId="urn:microsoft.com/office/officeart/2005/8/layout/vList2"/>
    <dgm:cxn modelId="{0BD0EA6B-AFF5-4D10-8669-A4E24599961A}" srcId="{5C006D4D-52A8-44FC-AFF5-8BDDA0761E20}" destId="{CF0A40B8-8BAB-4F4F-8F76-6CCBD3CC78A0}" srcOrd="1" destOrd="0" parTransId="{286BC9C7-C685-4F05-BEF4-5D06AD27B225}" sibTransId="{B78381DA-1CC4-4391-BF8C-96FC96211C17}"/>
    <dgm:cxn modelId="{26625499-74A0-424B-80CF-342D7F6106C7}" srcId="{EE75A7AD-4D9F-46E9-B4AF-BA9C6FCF48F3}" destId="{6CF10C87-2CC8-47C1-A17E-C2842CAC6CE4}" srcOrd="0" destOrd="0" parTransId="{53198602-2602-4297-9FC7-F3B5A744D3D0}" sibTransId="{E4EE4043-008B-47E9-8A98-F00C9AC2FBCA}"/>
    <dgm:cxn modelId="{42FDBACD-E8B2-41A4-A557-1587FB613026}" type="presOf" srcId="{F7E4A90A-BFF2-4D96-B963-778F82D67595}" destId="{7CDE7F20-4BD5-4370-8CDA-99538D3B035A}" srcOrd="0" destOrd="0" presId="urn:microsoft.com/office/officeart/2005/8/layout/vList2"/>
    <dgm:cxn modelId="{90F2DDBD-BF33-4CE4-AF44-1EE6677662AC}" type="presOf" srcId="{CF0A40B8-8BAB-4F4F-8F76-6CCBD3CC78A0}" destId="{D96D4247-F2A6-4DD7-BF4E-9524851B0AF0}" srcOrd="0" destOrd="0" presId="urn:microsoft.com/office/officeart/2005/8/layout/vList2"/>
    <dgm:cxn modelId="{16D0CA90-ED1B-4D87-8B2C-2285BF82DF60}" type="presOf" srcId="{6CF10C87-2CC8-47C1-A17E-C2842CAC6CE4}" destId="{FA3752BD-1F40-4997-8F87-95203EC02268}" srcOrd="0" destOrd="0" presId="urn:microsoft.com/office/officeart/2005/8/layout/vList2"/>
    <dgm:cxn modelId="{2794E75C-734F-450F-8950-8D135B147DE6}" srcId="{5C006D4D-52A8-44FC-AFF5-8BDDA0761E20}" destId="{EE75A7AD-4D9F-46E9-B4AF-BA9C6FCF48F3}" srcOrd="0" destOrd="0" parTransId="{8850FC08-7F2F-4BE6-985E-267190B1491B}" sibTransId="{DA6D9B45-FB52-4CF6-AABE-F909FED6E4CF}"/>
    <dgm:cxn modelId="{5B5DF721-D92F-421F-8125-693427C662CA}" srcId="{CF0A40B8-8BAB-4F4F-8F76-6CCBD3CC78A0}" destId="{F7E4A90A-BFF2-4D96-B963-778F82D67595}" srcOrd="0" destOrd="0" parTransId="{0BA093D7-84C8-41FE-86CE-18F9F71FE05C}" sibTransId="{C37A971F-870D-4D34-BA71-2A86AD1E390D}"/>
    <dgm:cxn modelId="{708405D2-DA71-4E1A-9D7B-E067FCFD2323}" type="presParOf" srcId="{173B03E3-25AC-4D59-ACAD-CE25BAF6F62B}" destId="{A290289B-E807-421E-9E11-82672253B28A}" srcOrd="0" destOrd="0" presId="urn:microsoft.com/office/officeart/2005/8/layout/vList2"/>
    <dgm:cxn modelId="{1D3E2C36-C09F-43EC-9AEC-6EC452AF0A7D}" type="presParOf" srcId="{173B03E3-25AC-4D59-ACAD-CE25BAF6F62B}" destId="{FA3752BD-1F40-4997-8F87-95203EC02268}" srcOrd="1" destOrd="0" presId="urn:microsoft.com/office/officeart/2005/8/layout/vList2"/>
    <dgm:cxn modelId="{1F1E1CCD-5BD7-4BF2-A9A2-1520C7FD1E23}" type="presParOf" srcId="{173B03E3-25AC-4D59-ACAD-CE25BAF6F62B}" destId="{D96D4247-F2A6-4DD7-BF4E-9524851B0AF0}" srcOrd="2" destOrd="0" presId="urn:microsoft.com/office/officeart/2005/8/layout/vList2"/>
    <dgm:cxn modelId="{52B6F2B2-8AA2-4AF4-B63B-859982FF69F7}" type="presParOf" srcId="{173B03E3-25AC-4D59-ACAD-CE25BAF6F62B}" destId="{7CDE7F20-4BD5-4370-8CDA-99538D3B035A}" srcOrd="3" destOrd="0" presId="urn:microsoft.com/office/officeart/2005/8/layout/vList2"/>
    <dgm:cxn modelId="{17A15BE8-2798-40BE-ACB8-76F881A819DF}" type="presParOf" srcId="{173B03E3-25AC-4D59-ACAD-CE25BAF6F62B}" destId="{100A7821-EE93-43B2-A4E2-B1FA685EB51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9E3573A-8B1F-4176-AA72-74DD01A55D81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1459C585-6116-4746-B847-FB9AB6FBECC9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z="2800" dirty="0" smtClean="0">
              <a:latin typeface="Janna LT" panose="01000000000000000000" pitchFamily="2" charset="-78"/>
              <a:cs typeface="Janna LT" panose="01000000000000000000" pitchFamily="2" charset="-78"/>
            </a:rPr>
            <a:t>الدكتور /عبدالله المغلوث</a:t>
          </a:r>
          <a:endParaRPr lang="ar-SA" sz="2800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4689CF56-2827-4E8C-8812-FF77576CD54B}" type="parTrans" cxnId="{70E02848-B25A-497E-BB82-9D564D35EEF7}">
      <dgm:prSet/>
      <dgm:spPr/>
      <dgm:t>
        <a:bodyPr/>
        <a:lstStyle/>
        <a:p>
          <a:pPr rtl="1"/>
          <a:endParaRPr lang="ar-SA" sz="360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D62A983A-EEF9-4AC9-9A86-C2D3FA570142}" type="sibTrans" cxnId="{70E02848-B25A-497E-BB82-9D564D35EEF7}">
      <dgm:prSet/>
      <dgm:spPr/>
      <dgm:t>
        <a:bodyPr/>
        <a:lstStyle/>
        <a:p>
          <a:pPr rtl="1"/>
          <a:endParaRPr lang="ar-SA" sz="360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A57C0494-C6C6-4480-8785-460414C18E2E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indent="0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ar-SA" sz="2800" dirty="0" smtClean="0">
            <a:latin typeface="Janna LT" panose="01000000000000000000" pitchFamily="2" charset="-78"/>
            <a:cs typeface="Janna LT" panose="01000000000000000000" pitchFamily="2" charset="-78"/>
          </a:endParaRPr>
        </a:p>
        <a:p>
          <a:pPr marL="0" marR="0" indent="0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SA" sz="2800" dirty="0" smtClean="0">
              <a:latin typeface="Janna LT" panose="01000000000000000000" pitchFamily="2" charset="-78"/>
              <a:cs typeface="Janna LT" panose="01000000000000000000" pitchFamily="2" charset="-78"/>
            </a:rPr>
            <a:t>مصابة بمرض السرطان</a:t>
          </a:r>
        </a:p>
        <a:p>
          <a:pPr defTabSz="1644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2800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8FA1CB73-F9EF-491E-B6F7-A7FB0D03A7A1}" type="parTrans" cxnId="{6E078AD4-1DA4-467A-A4E5-863C4859A43D}">
      <dgm:prSet/>
      <dgm:spPr/>
      <dgm:t>
        <a:bodyPr/>
        <a:lstStyle/>
        <a:p>
          <a:pPr rtl="1"/>
          <a:endParaRPr lang="ar-SA" sz="360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B31783FF-9824-427C-9783-4DCB682747B9}" type="sibTrans" cxnId="{6E078AD4-1DA4-467A-A4E5-863C4859A43D}">
      <dgm:prSet/>
      <dgm:spPr/>
      <dgm:t>
        <a:bodyPr/>
        <a:lstStyle/>
        <a:p>
          <a:pPr rtl="1"/>
          <a:endParaRPr lang="ar-SA" sz="360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662B8BE4-AF8F-4E74-8A1D-7CE21C07EBFF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z="2800" dirty="0" smtClean="0">
              <a:latin typeface="Janna LT" panose="01000000000000000000" pitchFamily="2" charset="-78"/>
              <a:cs typeface="Janna LT" panose="01000000000000000000" pitchFamily="2" charset="-78"/>
            </a:rPr>
            <a:t>الأستاذ/ عبدالله الجمعة</a:t>
          </a:r>
          <a:endParaRPr lang="ar-SA" sz="2800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B7AF3B3A-1702-4177-8140-28E9E5AD1C27}" type="parTrans" cxnId="{D0DA4A43-6569-483D-A2B4-771058942467}">
      <dgm:prSet/>
      <dgm:spPr/>
      <dgm:t>
        <a:bodyPr/>
        <a:lstStyle/>
        <a:p>
          <a:pPr rtl="1"/>
          <a:endParaRPr lang="ar-SA" sz="360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5DC27EF6-24F0-4D18-B12D-A341A1FDEFBE}" type="sibTrans" cxnId="{D0DA4A43-6569-483D-A2B4-771058942467}">
      <dgm:prSet/>
      <dgm:spPr/>
      <dgm:t>
        <a:bodyPr/>
        <a:lstStyle/>
        <a:p>
          <a:pPr rtl="1"/>
          <a:endParaRPr lang="ar-SA" sz="360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76B4EEA6-8D18-40A7-B62F-77C21BE382EF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z="2800" dirty="0" smtClean="0">
              <a:latin typeface="Janna LT" panose="01000000000000000000" pitchFamily="2" charset="-78"/>
              <a:cs typeface="Janna LT" panose="01000000000000000000" pitchFamily="2" charset="-78"/>
            </a:rPr>
            <a:t>سليمان </a:t>
          </a:r>
          <a:r>
            <a:rPr lang="ar-SA" sz="2800" dirty="0" err="1" smtClean="0">
              <a:latin typeface="Janna LT" panose="01000000000000000000" pitchFamily="2" charset="-78"/>
              <a:cs typeface="Janna LT" panose="01000000000000000000" pitchFamily="2" charset="-78"/>
            </a:rPr>
            <a:t>الصقير</a:t>
          </a:r>
          <a:endParaRPr lang="ar-SA" sz="2800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12D39434-6B62-46C4-B0F2-900326B0DDBA}" type="parTrans" cxnId="{1DBA0EC5-1AD9-445A-8043-2E260FDA5934}">
      <dgm:prSet/>
      <dgm:spPr/>
      <dgm:t>
        <a:bodyPr/>
        <a:lstStyle/>
        <a:p>
          <a:pPr rtl="1"/>
          <a:endParaRPr lang="ar-SA" sz="360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70EA473C-CC02-4755-A5D5-C03EB9F79F26}" type="sibTrans" cxnId="{1DBA0EC5-1AD9-445A-8043-2E260FDA5934}">
      <dgm:prSet/>
      <dgm:spPr/>
      <dgm:t>
        <a:bodyPr/>
        <a:lstStyle/>
        <a:p>
          <a:pPr rtl="1"/>
          <a:endParaRPr lang="ar-SA" sz="360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E89EBF3F-B911-45DD-B3B1-40ACEE6BF65B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indent="0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ar-SA" sz="2800" dirty="0" smtClean="0">
            <a:latin typeface="Janna LT" panose="01000000000000000000" pitchFamily="2" charset="-78"/>
            <a:cs typeface="Janna LT" panose="01000000000000000000" pitchFamily="2" charset="-78"/>
          </a:endParaRPr>
        </a:p>
        <a:p>
          <a:pPr marL="0" marR="0" indent="0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SA" sz="2800" dirty="0" smtClean="0">
              <a:latin typeface="Janna LT" panose="01000000000000000000" pitchFamily="2" charset="-78"/>
              <a:cs typeface="Janna LT" panose="01000000000000000000" pitchFamily="2" charset="-78"/>
            </a:rPr>
            <a:t>فتاة ناشطة في التطوع</a:t>
          </a:r>
        </a:p>
        <a:p>
          <a:pPr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2800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E0C720E3-25B4-46A7-BDAB-EF437171E2EE}" type="parTrans" cxnId="{573A6D25-0717-49DA-817A-91F94EA81662}">
      <dgm:prSet/>
      <dgm:spPr/>
      <dgm:t>
        <a:bodyPr/>
        <a:lstStyle/>
        <a:p>
          <a:pPr rtl="1"/>
          <a:endParaRPr lang="ar-SA" sz="360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745144DD-887A-4489-ADEC-0C5FE21118FC}" type="sibTrans" cxnId="{573A6D25-0717-49DA-817A-91F94EA81662}">
      <dgm:prSet/>
      <dgm:spPr/>
      <dgm:t>
        <a:bodyPr/>
        <a:lstStyle/>
        <a:p>
          <a:pPr rtl="1"/>
          <a:endParaRPr lang="ar-SA" sz="360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F2BEA1CC-B8C1-4330-A66C-618506F83A16}">
      <dgm:prSet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mtClean="0">
              <a:latin typeface="Janna LT" panose="01000000000000000000" pitchFamily="2" charset="-78"/>
              <a:cs typeface="Janna LT" panose="01000000000000000000" pitchFamily="2" charset="-78"/>
            </a:rPr>
            <a:t>مصاب بمرض السرطان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7170C547-5CCB-480C-AD1D-4A12CE5552DC}" type="parTrans" cxnId="{9189D599-31EC-408E-9276-DB8D39E446B5}">
      <dgm:prSet/>
      <dgm:spPr/>
      <dgm:t>
        <a:bodyPr/>
        <a:lstStyle/>
        <a:p>
          <a:pPr rtl="1"/>
          <a:endParaRPr lang="ar-SA"/>
        </a:p>
      </dgm:t>
    </dgm:pt>
    <dgm:pt modelId="{5CA9EC7D-5CA6-43A0-AE85-3AE0B0D46BBD}" type="sibTrans" cxnId="{9189D599-31EC-408E-9276-DB8D39E446B5}">
      <dgm:prSet/>
      <dgm:spPr/>
      <dgm:t>
        <a:bodyPr/>
        <a:lstStyle/>
        <a:p>
          <a:pPr rtl="1"/>
          <a:endParaRPr lang="ar-SA"/>
        </a:p>
      </dgm:t>
    </dgm:pt>
    <dgm:pt modelId="{DDF92F55-D150-45CE-A607-60E07BF3F1B8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mtClean="0">
              <a:latin typeface="Janna LT" panose="01000000000000000000" pitchFamily="2" charset="-78"/>
              <a:cs typeface="Janna LT" panose="01000000000000000000" pitchFamily="2" charset="-78"/>
            </a:rPr>
            <a:t>مهتم بالتطوع (عبدالعزيز العزام)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1D462EF6-1E5D-4860-B765-63C9156EFF64}" type="parTrans" cxnId="{E616FF59-879D-4712-8BB9-5D4838969346}">
      <dgm:prSet/>
      <dgm:spPr/>
      <dgm:t>
        <a:bodyPr/>
        <a:lstStyle/>
        <a:p>
          <a:pPr rtl="1"/>
          <a:endParaRPr lang="ar-SA"/>
        </a:p>
      </dgm:t>
    </dgm:pt>
    <dgm:pt modelId="{AF520CA6-54A9-4910-BA99-D9CAA1CE53E3}" type="sibTrans" cxnId="{E616FF59-879D-4712-8BB9-5D4838969346}">
      <dgm:prSet/>
      <dgm:spPr/>
      <dgm:t>
        <a:bodyPr/>
        <a:lstStyle/>
        <a:p>
          <a:pPr rtl="1"/>
          <a:endParaRPr lang="ar-SA"/>
        </a:p>
      </dgm:t>
    </dgm:pt>
    <dgm:pt modelId="{C882468A-CDC0-4D8A-8BF6-064D4E46FA73}">
      <dgm:prSet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mtClean="0">
              <a:latin typeface="Janna LT" panose="01000000000000000000" pitchFamily="2" charset="-78"/>
              <a:cs typeface="Janna LT" panose="01000000000000000000" pitchFamily="2" charset="-78"/>
            </a:rPr>
            <a:t>أولاد الرياض</a:t>
          </a:r>
          <a:endParaRPr lang="ar-SA" dirty="0">
            <a:latin typeface="Janna LT" panose="01000000000000000000" pitchFamily="2" charset="-78"/>
            <a:cs typeface="Janna LT" panose="01000000000000000000" pitchFamily="2" charset="-78"/>
          </a:endParaRPr>
        </a:p>
      </dgm:t>
    </dgm:pt>
    <dgm:pt modelId="{6AF891C7-78ED-46FF-B0FD-DBFAEF7D0B13}" type="parTrans" cxnId="{C16A5EFC-85F1-4294-B650-9B725367684D}">
      <dgm:prSet/>
      <dgm:spPr/>
      <dgm:t>
        <a:bodyPr/>
        <a:lstStyle/>
        <a:p>
          <a:pPr rtl="1"/>
          <a:endParaRPr lang="ar-SA"/>
        </a:p>
      </dgm:t>
    </dgm:pt>
    <dgm:pt modelId="{E4DD0154-C18E-486D-8E81-E995261B4AD9}" type="sibTrans" cxnId="{C16A5EFC-85F1-4294-B650-9B725367684D}">
      <dgm:prSet/>
      <dgm:spPr/>
      <dgm:t>
        <a:bodyPr/>
        <a:lstStyle/>
        <a:p>
          <a:pPr rtl="1"/>
          <a:endParaRPr lang="ar-SA"/>
        </a:p>
      </dgm:t>
    </dgm:pt>
    <dgm:pt modelId="{29D5BEB9-757A-46C1-B9BE-777CE2D86B17}" type="pres">
      <dgm:prSet presAssocID="{D9E3573A-8B1F-4176-AA72-74DD01A55D81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A09DF389-9E8D-49DA-8736-4098636367E9}" type="pres">
      <dgm:prSet presAssocID="{1459C585-6116-4746-B847-FB9AB6FBECC9}" presName="comp" presStyleCnt="0"/>
      <dgm:spPr/>
    </dgm:pt>
    <dgm:pt modelId="{ECFF2BB0-5789-4AEA-B822-0DBFFD1F9D34}" type="pres">
      <dgm:prSet presAssocID="{1459C585-6116-4746-B847-FB9AB6FBECC9}" presName="box" presStyleLbl="node1" presStyleIdx="0" presStyleCnt="8"/>
      <dgm:spPr/>
      <dgm:t>
        <a:bodyPr/>
        <a:lstStyle/>
        <a:p>
          <a:pPr rtl="1"/>
          <a:endParaRPr lang="ar-SA"/>
        </a:p>
      </dgm:t>
    </dgm:pt>
    <dgm:pt modelId="{CE415431-CF84-43E1-9AD4-6C1CE46D5BDC}" type="pres">
      <dgm:prSet presAssocID="{1459C585-6116-4746-B847-FB9AB6FBECC9}" presName="img" presStyleLbl="fgImgPlace1" presStyleIdx="0" presStyleCnt="8" custScaleX="103581" custScaleY="125000"/>
      <dgm:spPr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20472" t="4301" r="20472" b="4301"/>
          </a:stretch>
        </a:blipFill>
      </dgm:spPr>
      <dgm:t>
        <a:bodyPr/>
        <a:lstStyle/>
        <a:p>
          <a:pPr rtl="1"/>
          <a:endParaRPr lang="ar-SA"/>
        </a:p>
      </dgm:t>
    </dgm:pt>
    <dgm:pt modelId="{EC16FFE9-2853-404C-A6B4-5DF39D9B51C6}" type="pres">
      <dgm:prSet presAssocID="{1459C585-6116-4746-B847-FB9AB6FBECC9}" presName="text" presStyleLbl="node1" presStyleIdx="0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A83B1D82-A187-49B4-BCB1-DAD04D8B78A3}" type="pres">
      <dgm:prSet presAssocID="{D62A983A-EEF9-4AC9-9A86-C2D3FA570142}" presName="spacer" presStyleCnt="0"/>
      <dgm:spPr/>
    </dgm:pt>
    <dgm:pt modelId="{A4F3A8D4-CAC9-4209-92D8-329B0E3C6A74}" type="pres">
      <dgm:prSet presAssocID="{662B8BE4-AF8F-4E74-8A1D-7CE21C07EBFF}" presName="comp" presStyleCnt="0"/>
      <dgm:spPr/>
    </dgm:pt>
    <dgm:pt modelId="{0F03A387-E6DE-45C4-9DFB-B050385ECA2F}" type="pres">
      <dgm:prSet presAssocID="{662B8BE4-AF8F-4E74-8A1D-7CE21C07EBFF}" presName="box" presStyleLbl="node1" presStyleIdx="1" presStyleCnt="8"/>
      <dgm:spPr/>
      <dgm:t>
        <a:bodyPr/>
        <a:lstStyle/>
        <a:p>
          <a:pPr rtl="1"/>
          <a:endParaRPr lang="ar-SA"/>
        </a:p>
      </dgm:t>
    </dgm:pt>
    <dgm:pt modelId="{E42814EF-C5FD-4140-B46A-F988CC7D1CBC}" type="pres">
      <dgm:prSet presAssocID="{662B8BE4-AF8F-4E74-8A1D-7CE21C07EBFF}" presName="img" presStyleLbl="fgImgPlace1" presStyleIdx="1" presStyleCnt="8"/>
      <dgm:spPr>
        <a:blipFill dpi="0" rotWithShape="1"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123" b="-7123"/>
          </a:stretch>
        </a:blipFill>
      </dgm:spPr>
      <dgm:t>
        <a:bodyPr/>
        <a:lstStyle/>
        <a:p>
          <a:pPr rtl="1"/>
          <a:endParaRPr lang="ar-SA"/>
        </a:p>
      </dgm:t>
    </dgm:pt>
    <dgm:pt modelId="{D5772AAE-4AC9-4770-AC78-B7E353FC7916}" type="pres">
      <dgm:prSet presAssocID="{662B8BE4-AF8F-4E74-8A1D-7CE21C07EBFF}" presName="text" presStyleLbl="node1" presStyleIdx="1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598D76B-9473-495C-8FEC-90AEDBD30D5D}" type="pres">
      <dgm:prSet presAssocID="{5DC27EF6-24F0-4D18-B12D-A341A1FDEFBE}" presName="spacer" presStyleCnt="0"/>
      <dgm:spPr/>
    </dgm:pt>
    <dgm:pt modelId="{3DD9F6C5-1D21-4601-9F48-D2138249F689}" type="pres">
      <dgm:prSet presAssocID="{C882468A-CDC0-4D8A-8BF6-064D4E46FA73}" presName="comp" presStyleCnt="0"/>
      <dgm:spPr/>
    </dgm:pt>
    <dgm:pt modelId="{A41E905B-857A-4B88-9E02-2C087B1F2857}" type="pres">
      <dgm:prSet presAssocID="{C882468A-CDC0-4D8A-8BF6-064D4E46FA73}" presName="box" presStyleLbl="node1" presStyleIdx="2" presStyleCnt="8"/>
      <dgm:spPr/>
      <dgm:t>
        <a:bodyPr/>
        <a:lstStyle/>
        <a:p>
          <a:pPr rtl="1"/>
          <a:endParaRPr lang="ar-SA"/>
        </a:p>
      </dgm:t>
    </dgm:pt>
    <dgm:pt modelId="{65388DE9-F856-481D-B18B-DDAFDFF9A625}" type="pres">
      <dgm:prSet presAssocID="{C882468A-CDC0-4D8A-8BF6-064D4E46FA73}" presName="img" presStyleLbl="fgImgPlace1" presStyleIdx="2" presStyleCnt="8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9000" b="-59000"/>
          </a:stretch>
        </a:blipFill>
      </dgm:spPr>
      <dgm:t>
        <a:bodyPr/>
        <a:lstStyle/>
        <a:p>
          <a:pPr rtl="1"/>
          <a:endParaRPr lang="ar-SA"/>
        </a:p>
      </dgm:t>
    </dgm:pt>
    <dgm:pt modelId="{0BF52A9B-0140-4AB5-A954-357D85A19A93}" type="pres">
      <dgm:prSet presAssocID="{C882468A-CDC0-4D8A-8BF6-064D4E46FA73}" presName="text" presStyleLbl="node1" presStyleIdx="2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3DC8B33-25E4-4D01-99EF-5B443F6D7BB3}" type="pres">
      <dgm:prSet presAssocID="{E4DD0154-C18E-486D-8E81-E995261B4AD9}" presName="spacer" presStyleCnt="0"/>
      <dgm:spPr/>
    </dgm:pt>
    <dgm:pt modelId="{62D7091E-012F-410C-8596-FB5ED84E148B}" type="pres">
      <dgm:prSet presAssocID="{DDF92F55-D150-45CE-A607-60E07BF3F1B8}" presName="comp" presStyleCnt="0"/>
      <dgm:spPr/>
    </dgm:pt>
    <dgm:pt modelId="{E74B9007-DEFB-4A80-BF2F-1F4C366AF19A}" type="pres">
      <dgm:prSet presAssocID="{DDF92F55-D150-45CE-A607-60E07BF3F1B8}" presName="box" presStyleLbl="node1" presStyleIdx="3" presStyleCnt="8"/>
      <dgm:spPr/>
      <dgm:t>
        <a:bodyPr/>
        <a:lstStyle/>
        <a:p>
          <a:pPr rtl="1"/>
          <a:endParaRPr lang="ar-SA"/>
        </a:p>
      </dgm:t>
    </dgm:pt>
    <dgm:pt modelId="{9A6AB0C5-1CAA-49F6-83F3-98552B9A09B3}" type="pres">
      <dgm:prSet presAssocID="{DDF92F55-D150-45CE-A607-60E07BF3F1B8}" presName="img" presStyleLbl="fgImgPlace1" presStyleIdx="3" presStyleCnt="8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1000" b="-11000"/>
          </a:stretch>
        </a:blipFill>
      </dgm:spPr>
      <dgm:t>
        <a:bodyPr/>
        <a:lstStyle/>
        <a:p>
          <a:pPr rtl="1"/>
          <a:endParaRPr lang="ar-SA"/>
        </a:p>
      </dgm:t>
    </dgm:pt>
    <dgm:pt modelId="{A5EDA7D7-85CC-4450-AC36-50AB6984301F}" type="pres">
      <dgm:prSet presAssocID="{DDF92F55-D150-45CE-A607-60E07BF3F1B8}" presName="text" presStyleLbl="node1" presStyleIdx="3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A25875E-2FEB-465F-B84D-46B98072013D}" type="pres">
      <dgm:prSet presAssocID="{AF520CA6-54A9-4910-BA99-D9CAA1CE53E3}" presName="spacer" presStyleCnt="0"/>
      <dgm:spPr/>
    </dgm:pt>
    <dgm:pt modelId="{FBCD5663-7B5C-4E4B-BC9E-F6F9523D33F2}" type="pres">
      <dgm:prSet presAssocID="{76B4EEA6-8D18-40A7-B62F-77C21BE382EF}" presName="comp" presStyleCnt="0"/>
      <dgm:spPr/>
    </dgm:pt>
    <dgm:pt modelId="{8523CA62-618B-4B88-9C79-56CA726FE51E}" type="pres">
      <dgm:prSet presAssocID="{76B4EEA6-8D18-40A7-B62F-77C21BE382EF}" presName="box" presStyleLbl="node1" presStyleIdx="4" presStyleCnt="8"/>
      <dgm:spPr/>
      <dgm:t>
        <a:bodyPr/>
        <a:lstStyle/>
        <a:p>
          <a:pPr rtl="1"/>
          <a:endParaRPr lang="ar-SA"/>
        </a:p>
      </dgm:t>
    </dgm:pt>
    <dgm:pt modelId="{D9BB03F4-2AA9-495A-BE9B-C3ADF67F109E}" type="pres">
      <dgm:prSet presAssocID="{76B4EEA6-8D18-40A7-B62F-77C21BE382EF}" presName="img" presStyleLbl="fgImgPlace1" presStyleIdx="4" presStyleCnt="8"/>
      <dgm:spPr>
        <a:blipFill dpi="0"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1445" b="1445"/>
          </a:stretch>
        </a:blipFill>
      </dgm:spPr>
      <dgm:t>
        <a:bodyPr/>
        <a:lstStyle/>
        <a:p>
          <a:pPr rtl="1"/>
          <a:endParaRPr lang="ar-SA"/>
        </a:p>
      </dgm:t>
    </dgm:pt>
    <dgm:pt modelId="{1E093237-B07A-428D-84B8-D275CD3BF4C3}" type="pres">
      <dgm:prSet presAssocID="{76B4EEA6-8D18-40A7-B62F-77C21BE382EF}" presName="text" presStyleLbl="node1" presStyleIdx="4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9358B40-45E3-4AC6-A955-BFE31E8E685E}" type="pres">
      <dgm:prSet presAssocID="{70EA473C-CC02-4755-A5D5-C03EB9F79F26}" presName="spacer" presStyleCnt="0"/>
      <dgm:spPr/>
    </dgm:pt>
    <dgm:pt modelId="{615B9FC0-552B-46DE-A98B-1DBCA2F636C7}" type="pres">
      <dgm:prSet presAssocID="{A57C0494-C6C6-4480-8785-460414C18E2E}" presName="comp" presStyleCnt="0"/>
      <dgm:spPr/>
    </dgm:pt>
    <dgm:pt modelId="{0543075D-AD01-4FFC-B8B7-761F94CEAA69}" type="pres">
      <dgm:prSet presAssocID="{A57C0494-C6C6-4480-8785-460414C18E2E}" presName="box" presStyleLbl="node1" presStyleIdx="5" presStyleCnt="8"/>
      <dgm:spPr/>
      <dgm:t>
        <a:bodyPr/>
        <a:lstStyle/>
        <a:p>
          <a:pPr rtl="1"/>
          <a:endParaRPr lang="ar-SA"/>
        </a:p>
      </dgm:t>
    </dgm:pt>
    <dgm:pt modelId="{FD2C4181-73B0-4E3E-B985-18FFD23E296D}" type="pres">
      <dgm:prSet presAssocID="{A57C0494-C6C6-4480-8785-460414C18E2E}" presName="img" presStyleLbl="fgImgPlace1" presStyleIdx="5" presStyleCnt="8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1000" b="-31000"/>
          </a:stretch>
        </a:blipFill>
      </dgm:spPr>
      <dgm:t>
        <a:bodyPr/>
        <a:lstStyle/>
        <a:p>
          <a:pPr rtl="1"/>
          <a:endParaRPr lang="ar-SA"/>
        </a:p>
      </dgm:t>
    </dgm:pt>
    <dgm:pt modelId="{F9EDBC87-3C03-4A57-A961-A26C714BFCCD}" type="pres">
      <dgm:prSet presAssocID="{A57C0494-C6C6-4480-8785-460414C18E2E}" presName="text" presStyleLbl="node1" presStyleIdx="5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636C53A-D7D8-46DD-BCFE-F0B0BB139D22}" type="pres">
      <dgm:prSet presAssocID="{B31783FF-9824-427C-9783-4DCB682747B9}" presName="spacer" presStyleCnt="0"/>
      <dgm:spPr/>
    </dgm:pt>
    <dgm:pt modelId="{D011E907-41CC-4C40-82AB-4DEB8AFC29EE}" type="pres">
      <dgm:prSet presAssocID="{F2BEA1CC-B8C1-4330-A66C-618506F83A16}" presName="comp" presStyleCnt="0"/>
      <dgm:spPr/>
    </dgm:pt>
    <dgm:pt modelId="{9314786A-4484-426D-B45D-624727A716A1}" type="pres">
      <dgm:prSet presAssocID="{F2BEA1CC-B8C1-4330-A66C-618506F83A16}" presName="box" presStyleLbl="node1" presStyleIdx="6" presStyleCnt="8"/>
      <dgm:spPr/>
      <dgm:t>
        <a:bodyPr/>
        <a:lstStyle/>
        <a:p>
          <a:pPr rtl="1"/>
          <a:endParaRPr lang="ar-SA"/>
        </a:p>
      </dgm:t>
    </dgm:pt>
    <dgm:pt modelId="{59534470-70D6-43A9-8EBF-554154751B75}" type="pres">
      <dgm:prSet presAssocID="{F2BEA1CC-B8C1-4330-A66C-618506F83A16}" presName="img" presStyleLbl="fgImgPlace1" presStyleIdx="6" presStyleCnt="8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1000" b="-31000"/>
          </a:stretch>
        </a:blipFill>
      </dgm:spPr>
      <dgm:t>
        <a:bodyPr/>
        <a:lstStyle/>
        <a:p>
          <a:pPr rtl="1"/>
          <a:endParaRPr lang="ar-SA"/>
        </a:p>
      </dgm:t>
    </dgm:pt>
    <dgm:pt modelId="{71258494-5B33-4FDD-AB73-B1666AF94AF0}" type="pres">
      <dgm:prSet presAssocID="{F2BEA1CC-B8C1-4330-A66C-618506F83A16}" presName="text" presStyleLbl="node1" presStyleIdx="6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540706B-1792-4EAE-9A44-D5064827660D}" type="pres">
      <dgm:prSet presAssocID="{5CA9EC7D-5CA6-43A0-AE85-3AE0B0D46BBD}" presName="spacer" presStyleCnt="0"/>
      <dgm:spPr/>
    </dgm:pt>
    <dgm:pt modelId="{64589C70-D5EC-49DB-A88D-4DB0FBD04B86}" type="pres">
      <dgm:prSet presAssocID="{E89EBF3F-B911-45DD-B3B1-40ACEE6BF65B}" presName="comp" presStyleCnt="0"/>
      <dgm:spPr/>
    </dgm:pt>
    <dgm:pt modelId="{CEA7372C-C4C6-42C3-A269-3AF5BEA624B3}" type="pres">
      <dgm:prSet presAssocID="{E89EBF3F-B911-45DD-B3B1-40ACEE6BF65B}" presName="box" presStyleLbl="node1" presStyleIdx="7" presStyleCnt="8"/>
      <dgm:spPr/>
      <dgm:t>
        <a:bodyPr/>
        <a:lstStyle/>
        <a:p>
          <a:pPr rtl="1"/>
          <a:endParaRPr lang="ar-SA"/>
        </a:p>
      </dgm:t>
    </dgm:pt>
    <dgm:pt modelId="{2E15483F-A052-4679-AF42-A237B015C1B9}" type="pres">
      <dgm:prSet presAssocID="{E89EBF3F-B911-45DD-B3B1-40ACEE6BF65B}" presName="img" presStyleLbl="fgImgPlace1" presStyleIdx="7" presStyleCnt="8"/>
      <dgm:spPr>
        <a:blipFill dpi="0" rotWithShape="1"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412" b="-1412"/>
          </a:stretch>
        </a:blipFill>
      </dgm:spPr>
      <dgm:t>
        <a:bodyPr/>
        <a:lstStyle/>
        <a:p>
          <a:pPr rtl="1"/>
          <a:endParaRPr lang="ar-SA"/>
        </a:p>
      </dgm:t>
    </dgm:pt>
    <dgm:pt modelId="{44CDE63C-2031-4C84-9B1B-246B85947D65}" type="pres">
      <dgm:prSet presAssocID="{E89EBF3F-B911-45DD-B3B1-40ACEE6BF65B}" presName="text" presStyleLbl="node1" presStyleIdx="7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C2E022E0-48DD-4C1E-902E-1309CDE954E5}" type="presOf" srcId="{F2BEA1CC-B8C1-4330-A66C-618506F83A16}" destId="{9314786A-4484-426D-B45D-624727A716A1}" srcOrd="0" destOrd="0" presId="urn:microsoft.com/office/officeart/2005/8/layout/vList4"/>
    <dgm:cxn modelId="{573A6D25-0717-49DA-817A-91F94EA81662}" srcId="{D9E3573A-8B1F-4176-AA72-74DD01A55D81}" destId="{E89EBF3F-B911-45DD-B3B1-40ACEE6BF65B}" srcOrd="7" destOrd="0" parTransId="{E0C720E3-25B4-46A7-BDAB-EF437171E2EE}" sibTransId="{745144DD-887A-4489-ADEC-0C5FE21118FC}"/>
    <dgm:cxn modelId="{A9AC8415-9875-45F2-AA9F-1CC01FC5D868}" type="presOf" srcId="{1459C585-6116-4746-B847-FB9AB6FBECC9}" destId="{EC16FFE9-2853-404C-A6B4-5DF39D9B51C6}" srcOrd="1" destOrd="0" presId="urn:microsoft.com/office/officeart/2005/8/layout/vList4"/>
    <dgm:cxn modelId="{C16A5EFC-85F1-4294-B650-9B725367684D}" srcId="{D9E3573A-8B1F-4176-AA72-74DD01A55D81}" destId="{C882468A-CDC0-4D8A-8BF6-064D4E46FA73}" srcOrd="2" destOrd="0" parTransId="{6AF891C7-78ED-46FF-B0FD-DBFAEF7D0B13}" sibTransId="{E4DD0154-C18E-486D-8E81-E995261B4AD9}"/>
    <dgm:cxn modelId="{D0DA4A43-6569-483D-A2B4-771058942467}" srcId="{D9E3573A-8B1F-4176-AA72-74DD01A55D81}" destId="{662B8BE4-AF8F-4E74-8A1D-7CE21C07EBFF}" srcOrd="1" destOrd="0" parTransId="{B7AF3B3A-1702-4177-8140-28E9E5AD1C27}" sibTransId="{5DC27EF6-24F0-4D18-B12D-A341A1FDEFBE}"/>
    <dgm:cxn modelId="{E616FF59-879D-4712-8BB9-5D4838969346}" srcId="{D9E3573A-8B1F-4176-AA72-74DD01A55D81}" destId="{DDF92F55-D150-45CE-A607-60E07BF3F1B8}" srcOrd="3" destOrd="0" parTransId="{1D462EF6-1E5D-4860-B765-63C9156EFF64}" sibTransId="{AF520CA6-54A9-4910-BA99-D9CAA1CE53E3}"/>
    <dgm:cxn modelId="{537C497C-526E-4222-9518-70024EB8FBC4}" type="presOf" srcId="{1459C585-6116-4746-B847-FB9AB6FBECC9}" destId="{ECFF2BB0-5789-4AEA-B822-0DBFFD1F9D34}" srcOrd="0" destOrd="0" presId="urn:microsoft.com/office/officeart/2005/8/layout/vList4"/>
    <dgm:cxn modelId="{006AFE01-9079-4775-89DF-CAC8FFD6F1F7}" type="presOf" srcId="{F2BEA1CC-B8C1-4330-A66C-618506F83A16}" destId="{71258494-5B33-4FDD-AB73-B1666AF94AF0}" srcOrd="1" destOrd="0" presId="urn:microsoft.com/office/officeart/2005/8/layout/vList4"/>
    <dgm:cxn modelId="{9189D599-31EC-408E-9276-DB8D39E446B5}" srcId="{D9E3573A-8B1F-4176-AA72-74DD01A55D81}" destId="{F2BEA1CC-B8C1-4330-A66C-618506F83A16}" srcOrd="6" destOrd="0" parTransId="{7170C547-5CCB-480C-AD1D-4A12CE5552DC}" sibTransId="{5CA9EC7D-5CA6-43A0-AE85-3AE0B0D46BBD}"/>
    <dgm:cxn modelId="{0FC51148-D5BE-4DDB-A97A-1AA2FAB963A1}" type="presOf" srcId="{C882468A-CDC0-4D8A-8BF6-064D4E46FA73}" destId="{A41E905B-857A-4B88-9E02-2C087B1F2857}" srcOrd="0" destOrd="0" presId="urn:microsoft.com/office/officeart/2005/8/layout/vList4"/>
    <dgm:cxn modelId="{70E02848-B25A-497E-BB82-9D564D35EEF7}" srcId="{D9E3573A-8B1F-4176-AA72-74DD01A55D81}" destId="{1459C585-6116-4746-B847-FB9AB6FBECC9}" srcOrd="0" destOrd="0" parTransId="{4689CF56-2827-4E8C-8812-FF77576CD54B}" sibTransId="{D62A983A-EEF9-4AC9-9A86-C2D3FA570142}"/>
    <dgm:cxn modelId="{8EE111D4-DB23-45DA-B684-38308B8A1016}" type="presOf" srcId="{76B4EEA6-8D18-40A7-B62F-77C21BE382EF}" destId="{8523CA62-618B-4B88-9C79-56CA726FE51E}" srcOrd="0" destOrd="0" presId="urn:microsoft.com/office/officeart/2005/8/layout/vList4"/>
    <dgm:cxn modelId="{A6B5C34A-1F9C-4AD9-A33E-F63AD3A838C3}" type="presOf" srcId="{662B8BE4-AF8F-4E74-8A1D-7CE21C07EBFF}" destId="{D5772AAE-4AC9-4770-AC78-B7E353FC7916}" srcOrd="1" destOrd="0" presId="urn:microsoft.com/office/officeart/2005/8/layout/vList4"/>
    <dgm:cxn modelId="{D1CB5110-4C83-435B-8E52-E9A742C9EC94}" type="presOf" srcId="{DDF92F55-D150-45CE-A607-60E07BF3F1B8}" destId="{E74B9007-DEFB-4A80-BF2F-1F4C366AF19A}" srcOrd="0" destOrd="0" presId="urn:microsoft.com/office/officeart/2005/8/layout/vList4"/>
    <dgm:cxn modelId="{BEC5685C-59C3-459D-ADD9-DF2341BCDAC5}" type="presOf" srcId="{76B4EEA6-8D18-40A7-B62F-77C21BE382EF}" destId="{1E093237-B07A-428D-84B8-D275CD3BF4C3}" srcOrd="1" destOrd="0" presId="urn:microsoft.com/office/officeart/2005/8/layout/vList4"/>
    <dgm:cxn modelId="{E88D41E6-FF8E-4B2C-A143-CD1EBA5C4304}" type="presOf" srcId="{D9E3573A-8B1F-4176-AA72-74DD01A55D81}" destId="{29D5BEB9-757A-46C1-B9BE-777CE2D86B17}" srcOrd="0" destOrd="0" presId="urn:microsoft.com/office/officeart/2005/8/layout/vList4"/>
    <dgm:cxn modelId="{C5227AEC-4BDB-48BE-92BC-5FC1E9A3756B}" type="presOf" srcId="{DDF92F55-D150-45CE-A607-60E07BF3F1B8}" destId="{A5EDA7D7-85CC-4450-AC36-50AB6984301F}" srcOrd="1" destOrd="0" presId="urn:microsoft.com/office/officeart/2005/8/layout/vList4"/>
    <dgm:cxn modelId="{33C724C2-6E6F-4A20-81F4-7C4F314E17E9}" type="presOf" srcId="{E89EBF3F-B911-45DD-B3B1-40ACEE6BF65B}" destId="{CEA7372C-C4C6-42C3-A269-3AF5BEA624B3}" srcOrd="0" destOrd="0" presId="urn:microsoft.com/office/officeart/2005/8/layout/vList4"/>
    <dgm:cxn modelId="{1DBA0EC5-1AD9-445A-8043-2E260FDA5934}" srcId="{D9E3573A-8B1F-4176-AA72-74DD01A55D81}" destId="{76B4EEA6-8D18-40A7-B62F-77C21BE382EF}" srcOrd="4" destOrd="0" parTransId="{12D39434-6B62-46C4-B0F2-900326B0DDBA}" sibTransId="{70EA473C-CC02-4755-A5D5-C03EB9F79F26}"/>
    <dgm:cxn modelId="{A50167CB-928D-4A4E-96BD-84BDBCA8B3D6}" type="presOf" srcId="{E89EBF3F-B911-45DD-B3B1-40ACEE6BF65B}" destId="{44CDE63C-2031-4C84-9B1B-246B85947D65}" srcOrd="1" destOrd="0" presId="urn:microsoft.com/office/officeart/2005/8/layout/vList4"/>
    <dgm:cxn modelId="{184ABDB7-59B9-4723-86EB-25C222336BC5}" type="presOf" srcId="{A57C0494-C6C6-4480-8785-460414C18E2E}" destId="{0543075D-AD01-4FFC-B8B7-761F94CEAA69}" srcOrd="0" destOrd="0" presId="urn:microsoft.com/office/officeart/2005/8/layout/vList4"/>
    <dgm:cxn modelId="{93E26DB4-D3F8-4917-A0DF-91C0117F9F1F}" type="presOf" srcId="{A57C0494-C6C6-4480-8785-460414C18E2E}" destId="{F9EDBC87-3C03-4A57-A961-A26C714BFCCD}" srcOrd="1" destOrd="0" presId="urn:microsoft.com/office/officeart/2005/8/layout/vList4"/>
    <dgm:cxn modelId="{6E078AD4-1DA4-467A-A4E5-863C4859A43D}" srcId="{D9E3573A-8B1F-4176-AA72-74DD01A55D81}" destId="{A57C0494-C6C6-4480-8785-460414C18E2E}" srcOrd="5" destOrd="0" parTransId="{8FA1CB73-F9EF-491E-B6F7-A7FB0D03A7A1}" sibTransId="{B31783FF-9824-427C-9783-4DCB682747B9}"/>
    <dgm:cxn modelId="{45B55360-EAA4-45AF-A2B2-46D157009436}" type="presOf" srcId="{662B8BE4-AF8F-4E74-8A1D-7CE21C07EBFF}" destId="{0F03A387-E6DE-45C4-9DFB-B050385ECA2F}" srcOrd="0" destOrd="0" presId="urn:microsoft.com/office/officeart/2005/8/layout/vList4"/>
    <dgm:cxn modelId="{37385626-702D-4999-866F-DA1EE2056429}" type="presOf" srcId="{C882468A-CDC0-4D8A-8BF6-064D4E46FA73}" destId="{0BF52A9B-0140-4AB5-A954-357D85A19A93}" srcOrd="1" destOrd="0" presId="urn:microsoft.com/office/officeart/2005/8/layout/vList4"/>
    <dgm:cxn modelId="{027AC339-DE45-4A30-B2A1-4BBE43F57FE9}" type="presParOf" srcId="{29D5BEB9-757A-46C1-B9BE-777CE2D86B17}" destId="{A09DF389-9E8D-49DA-8736-4098636367E9}" srcOrd="0" destOrd="0" presId="urn:microsoft.com/office/officeart/2005/8/layout/vList4"/>
    <dgm:cxn modelId="{131F5045-49F0-48C0-956B-5CA25295D6C2}" type="presParOf" srcId="{A09DF389-9E8D-49DA-8736-4098636367E9}" destId="{ECFF2BB0-5789-4AEA-B822-0DBFFD1F9D34}" srcOrd="0" destOrd="0" presId="urn:microsoft.com/office/officeart/2005/8/layout/vList4"/>
    <dgm:cxn modelId="{C8225C53-2B42-43E6-987D-5965A272F738}" type="presParOf" srcId="{A09DF389-9E8D-49DA-8736-4098636367E9}" destId="{CE415431-CF84-43E1-9AD4-6C1CE46D5BDC}" srcOrd="1" destOrd="0" presId="urn:microsoft.com/office/officeart/2005/8/layout/vList4"/>
    <dgm:cxn modelId="{29349931-73B8-4E88-B75A-C1DB2A162579}" type="presParOf" srcId="{A09DF389-9E8D-49DA-8736-4098636367E9}" destId="{EC16FFE9-2853-404C-A6B4-5DF39D9B51C6}" srcOrd="2" destOrd="0" presId="urn:microsoft.com/office/officeart/2005/8/layout/vList4"/>
    <dgm:cxn modelId="{35D385B0-107E-4FD8-990A-FD73D9CA6B52}" type="presParOf" srcId="{29D5BEB9-757A-46C1-B9BE-777CE2D86B17}" destId="{A83B1D82-A187-49B4-BCB1-DAD04D8B78A3}" srcOrd="1" destOrd="0" presId="urn:microsoft.com/office/officeart/2005/8/layout/vList4"/>
    <dgm:cxn modelId="{316001BE-030A-4687-8500-6F8EE8DB59AB}" type="presParOf" srcId="{29D5BEB9-757A-46C1-B9BE-777CE2D86B17}" destId="{A4F3A8D4-CAC9-4209-92D8-329B0E3C6A74}" srcOrd="2" destOrd="0" presId="urn:microsoft.com/office/officeart/2005/8/layout/vList4"/>
    <dgm:cxn modelId="{E46D83F4-705E-4875-AD3C-4166375CE7EE}" type="presParOf" srcId="{A4F3A8D4-CAC9-4209-92D8-329B0E3C6A74}" destId="{0F03A387-E6DE-45C4-9DFB-B050385ECA2F}" srcOrd="0" destOrd="0" presId="urn:microsoft.com/office/officeart/2005/8/layout/vList4"/>
    <dgm:cxn modelId="{FC9871EA-96A2-45F9-9096-625D5C2B7C5B}" type="presParOf" srcId="{A4F3A8D4-CAC9-4209-92D8-329B0E3C6A74}" destId="{E42814EF-C5FD-4140-B46A-F988CC7D1CBC}" srcOrd="1" destOrd="0" presId="urn:microsoft.com/office/officeart/2005/8/layout/vList4"/>
    <dgm:cxn modelId="{FEA95AFB-3E9B-4D19-B936-E87D490F9F5A}" type="presParOf" srcId="{A4F3A8D4-CAC9-4209-92D8-329B0E3C6A74}" destId="{D5772AAE-4AC9-4770-AC78-B7E353FC7916}" srcOrd="2" destOrd="0" presId="urn:microsoft.com/office/officeart/2005/8/layout/vList4"/>
    <dgm:cxn modelId="{AABA0F3E-51FC-4880-97A6-5BC621CDD022}" type="presParOf" srcId="{29D5BEB9-757A-46C1-B9BE-777CE2D86B17}" destId="{4598D76B-9473-495C-8FEC-90AEDBD30D5D}" srcOrd="3" destOrd="0" presId="urn:microsoft.com/office/officeart/2005/8/layout/vList4"/>
    <dgm:cxn modelId="{65B29C2B-FBA6-4383-A8BF-F7FC3937BAA7}" type="presParOf" srcId="{29D5BEB9-757A-46C1-B9BE-777CE2D86B17}" destId="{3DD9F6C5-1D21-4601-9F48-D2138249F689}" srcOrd="4" destOrd="0" presId="urn:microsoft.com/office/officeart/2005/8/layout/vList4"/>
    <dgm:cxn modelId="{03EC6381-5D07-4F6A-866A-8A7EBDBD6A51}" type="presParOf" srcId="{3DD9F6C5-1D21-4601-9F48-D2138249F689}" destId="{A41E905B-857A-4B88-9E02-2C087B1F2857}" srcOrd="0" destOrd="0" presId="urn:microsoft.com/office/officeart/2005/8/layout/vList4"/>
    <dgm:cxn modelId="{4E6BBD66-9775-4188-B717-7883434DB639}" type="presParOf" srcId="{3DD9F6C5-1D21-4601-9F48-D2138249F689}" destId="{65388DE9-F856-481D-B18B-DDAFDFF9A625}" srcOrd="1" destOrd="0" presId="urn:microsoft.com/office/officeart/2005/8/layout/vList4"/>
    <dgm:cxn modelId="{D12E6178-A053-4F78-A4A4-515EE488753D}" type="presParOf" srcId="{3DD9F6C5-1D21-4601-9F48-D2138249F689}" destId="{0BF52A9B-0140-4AB5-A954-357D85A19A93}" srcOrd="2" destOrd="0" presId="urn:microsoft.com/office/officeart/2005/8/layout/vList4"/>
    <dgm:cxn modelId="{03BD8B10-2AA2-47C7-B6E3-50A54A1F6CF3}" type="presParOf" srcId="{29D5BEB9-757A-46C1-B9BE-777CE2D86B17}" destId="{E3DC8B33-25E4-4D01-99EF-5B443F6D7BB3}" srcOrd="5" destOrd="0" presId="urn:microsoft.com/office/officeart/2005/8/layout/vList4"/>
    <dgm:cxn modelId="{1F19B953-7210-433A-A6AA-3C924FA5B2AF}" type="presParOf" srcId="{29D5BEB9-757A-46C1-B9BE-777CE2D86B17}" destId="{62D7091E-012F-410C-8596-FB5ED84E148B}" srcOrd="6" destOrd="0" presId="urn:microsoft.com/office/officeart/2005/8/layout/vList4"/>
    <dgm:cxn modelId="{FC14D34F-8BF6-464A-8214-3BA94FE00C22}" type="presParOf" srcId="{62D7091E-012F-410C-8596-FB5ED84E148B}" destId="{E74B9007-DEFB-4A80-BF2F-1F4C366AF19A}" srcOrd="0" destOrd="0" presId="urn:microsoft.com/office/officeart/2005/8/layout/vList4"/>
    <dgm:cxn modelId="{C2F91DE7-DFA8-4B0B-852D-FD587E8579AF}" type="presParOf" srcId="{62D7091E-012F-410C-8596-FB5ED84E148B}" destId="{9A6AB0C5-1CAA-49F6-83F3-98552B9A09B3}" srcOrd="1" destOrd="0" presId="urn:microsoft.com/office/officeart/2005/8/layout/vList4"/>
    <dgm:cxn modelId="{BB93AA1E-3C5F-4A3F-ABBE-113E10A9757F}" type="presParOf" srcId="{62D7091E-012F-410C-8596-FB5ED84E148B}" destId="{A5EDA7D7-85CC-4450-AC36-50AB6984301F}" srcOrd="2" destOrd="0" presId="urn:microsoft.com/office/officeart/2005/8/layout/vList4"/>
    <dgm:cxn modelId="{D4D0FF9B-F925-4345-858A-0309CE19712F}" type="presParOf" srcId="{29D5BEB9-757A-46C1-B9BE-777CE2D86B17}" destId="{BA25875E-2FEB-465F-B84D-46B98072013D}" srcOrd="7" destOrd="0" presId="urn:microsoft.com/office/officeart/2005/8/layout/vList4"/>
    <dgm:cxn modelId="{AC823A4E-AC15-42E6-802F-0F7DE71BE9B3}" type="presParOf" srcId="{29D5BEB9-757A-46C1-B9BE-777CE2D86B17}" destId="{FBCD5663-7B5C-4E4B-BC9E-F6F9523D33F2}" srcOrd="8" destOrd="0" presId="urn:microsoft.com/office/officeart/2005/8/layout/vList4"/>
    <dgm:cxn modelId="{A83D2647-5348-4E65-9CA7-872EE6FF0470}" type="presParOf" srcId="{FBCD5663-7B5C-4E4B-BC9E-F6F9523D33F2}" destId="{8523CA62-618B-4B88-9C79-56CA726FE51E}" srcOrd="0" destOrd="0" presId="urn:microsoft.com/office/officeart/2005/8/layout/vList4"/>
    <dgm:cxn modelId="{A13ABEAB-8E86-457B-A181-77ED12BDAB78}" type="presParOf" srcId="{FBCD5663-7B5C-4E4B-BC9E-F6F9523D33F2}" destId="{D9BB03F4-2AA9-495A-BE9B-C3ADF67F109E}" srcOrd="1" destOrd="0" presId="urn:microsoft.com/office/officeart/2005/8/layout/vList4"/>
    <dgm:cxn modelId="{8F63DCAE-43D5-4627-B3FD-D07B91B6D7DE}" type="presParOf" srcId="{FBCD5663-7B5C-4E4B-BC9E-F6F9523D33F2}" destId="{1E093237-B07A-428D-84B8-D275CD3BF4C3}" srcOrd="2" destOrd="0" presId="urn:microsoft.com/office/officeart/2005/8/layout/vList4"/>
    <dgm:cxn modelId="{2393D875-7CF6-4CD4-8BA0-D210446662C3}" type="presParOf" srcId="{29D5BEB9-757A-46C1-B9BE-777CE2D86B17}" destId="{99358B40-45E3-4AC6-A955-BFE31E8E685E}" srcOrd="9" destOrd="0" presId="urn:microsoft.com/office/officeart/2005/8/layout/vList4"/>
    <dgm:cxn modelId="{D244750F-A354-451B-84A9-20819B174212}" type="presParOf" srcId="{29D5BEB9-757A-46C1-B9BE-777CE2D86B17}" destId="{615B9FC0-552B-46DE-A98B-1DBCA2F636C7}" srcOrd="10" destOrd="0" presId="urn:microsoft.com/office/officeart/2005/8/layout/vList4"/>
    <dgm:cxn modelId="{B155C7F8-3BBC-47AC-83F7-8DE4A2AF6412}" type="presParOf" srcId="{615B9FC0-552B-46DE-A98B-1DBCA2F636C7}" destId="{0543075D-AD01-4FFC-B8B7-761F94CEAA69}" srcOrd="0" destOrd="0" presId="urn:microsoft.com/office/officeart/2005/8/layout/vList4"/>
    <dgm:cxn modelId="{C6EEF46F-0D33-4D7C-BF89-90083603676E}" type="presParOf" srcId="{615B9FC0-552B-46DE-A98B-1DBCA2F636C7}" destId="{FD2C4181-73B0-4E3E-B985-18FFD23E296D}" srcOrd="1" destOrd="0" presId="urn:microsoft.com/office/officeart/2005/8/layout/vList4"/>
    <dgm:cxn modelId="{B1DB5DEE-EC68-4B8A-AD23-976EB0580D5F}" type="presParOf" srcId="{615B9FC0-552B-46DE-A98B-1DBCA2F636C7}" destId="{F9EDBC87-3C03-4A57-A961-A26C714BFCCD}" srcOrd="2" destOrd="0" presId="urn:microsoft.com/office/officeart/2005/8/layout/vList4"/>
    <dgm:cxn modelId="{DAC4BA90-1C52-4DD2-93CA-71B54508776C}" type="presParOf" srcId="{29D5BEB9-757A-46C1-B9BE-777CE2D86B17}" destId="{3636C53A-D7D8-46DD-BCFE-F0B0BB139D22}" srcOrd="11" destOrd="0" presId="urn:microsoft.com/office/officeart/2005/8/layout/vList4"/>
    <dgm:cxn modelId="{4984C292-2A2F-4D39-8B94-620B087AC371}" type="presParOf" srcId="{29D5BEB9-757A-46C1-B9BE-777CE2D86B17}" destId="{D011E907-41CC-4C40-82AB-4DEB8AFC29EE}" srcOrd="12" destOrd="0" presId="urn:microsoft.com/office/officeart/2005/8/layout/vList4"/>
    <dgm:cxn modelId="{34593754-F898-442D-AAB2-4FECE02C7B91}" type="presParOf" srcId="{D011E907-41CC-4C40-82AB-4DEB8AFC29EE}" destId="{9314786A-4484-426D-B45D-624727A716A1}" srcOrd="0" destOrd="0" presId="urn:microsoft.com/office/officeart/2005/8/layout/vList4"/>
    <dgm:cxn modelId="{56B504C1-9155-4B6E-BAB9-7AC065895F93}" type="presParOf" srcId="{D011E907-41CC-4C40-82AB-4DEB8AFC29EE}" destId="{59534470-70D6-43A9-8EBF-554154751B75}" srcOrd="1" destOrd="0" presId="urn:microsoft.com/office/officeart/2005/8/layout/vList4"/>
    <dgm:cxn modelId="{D30F8705-3E56-4E14-9661-BAC81AE59588}" type="presParOf" srcId="{D011E907-41CC-4C40-82AB-4DEB8AFC29EE}" destId="{71258494-5B33-4FDD-AB73-B1666AF94AF0}" srcOrd="2" destOrd="0" presId="urn:microsoft.com/office/officeart/2005/8/layout/vList4"/>
    <dgm:cxn modelId="{ED8C9998-E259-4B53-9110-40BC69BF0138}" type="presParOf" srcId="{29D5BEB9-757A-46C1-B9BE-777CE2D86B17}" destId="{B540706B-1792-4EAE-9A44-D5064827660D}" srcOrd="13" destOrd="0" presId="urn:microsoft.com/office/officeart/2005/8/layout/vList4"/>
    <dgm:cxn modelId="{C85C2ADE-9F42-460C-961B-6EECCE137A1C}" type="presParOf" srcId="{29D5BEB9-757A-46C1-B9BE-777CE2D86B17}" destId="{64589C70-D5EC-49DB-A88D-4DB0FBD04B86}" srcOrd="14" destOrd="0" presId="urn:microsoft.com/office/officeart/2005/8/layout/vList4"/>
    <dgm:cxn modelId="{A4125D43-250D-4662-A634-40A5734745D4}" type="presParOf" srcId="{64589C70-D5EC-49DB-A88D-4DB0FBD04B86}" destId="{CEA7372C-C4C6-42C3-A269-3AF5BEA624B3}" srcOrd="0" destOrd="0" presId="urn:microsoft.com/office/officeart/2005/8/layout/vList4"/>
    <dgm:cxn modelId="{4B510F47-3898-423E-98F1-6FEE3D54A978}" type="presParOf" srcId="{64589C70-D5EC-49DB-A88D-4DB0FBD04B86}" destId="{2E15483F-A052-4679-AF42-A237B015C1B9}" srcOrd="1" destOrd="0" presId="urn:microsoft.com/office/officeart/2005/8/layout/vList4"/>
    <dgm:cxn modelId="{469F4CEF-E68A-4B47-8C1C-22CD50D26DFF}" type="presParOf" srcId="{64589C70-D5EC-49DB-A88D-4DB0FBD04B86}" destId="{44CDE63C-2031-4C84-9B1B-246B85947D65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CE806B-8F4E-4995-8458-BEB7CFD72A32}">
      <dsp:nvSpPr>
        <dsp:cNvPr id="0" name=""/>
        <dsp:cNvSpPr/>
      </dsp:nvSpPr>
      <dsp:spPr>
        <a:xfrm>
          <a:off x="3688" y="1457108"/>
          <a:ext cx="1677259" cy="968781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42240" tIns="142240" rIns="142240" bIns="76200" numCol="1" spcCol="1270" anchor="t" anchorCtr="0">
          <a:noAutofit/>
        </a:bodyPr>
        <a:lstStyle/>
        <a:p>
          <a:pPr lvl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dirty="0" smtClean="0">
              <a:solidFill>
                <a:srgbClr val="FF66FF"/>
              </a:solidFill>
              <a:latin typeface="Janna LT" panose="01000000000000000000" pitchFamily="2" charset="-78"/>
              <a:cs typeface="Janna LT" panose="01000000000000000000" pitchFamily="2" charset="-78"/>
            </a:rPr>
            <a:t>يسعدون</a:t>
          </a:r>
          <a:endParaRPr lang="ar-SA" sz="2000" kern="1200" dirty="0"/>
        </a:p>
      </dsp:txBody>
      <dsp:txXfrm>
        <a:off x="3688" y="1457108"/>
        <a:ext cx="1677259" cy="645854"/>
      </dsp:txXfrm>
    </dsp:sp>
    <dsp:sp modelId="{D4866BB8-FEEB-47E9-AAA0-1BDED5337535}">
      <dsp:nvSpPr>
        <dsp:cNvPr id="0" name=""/>
        <dsp:cNvSpPr/>
      </dsp:nvSpPr>
      <dsp:spPr>
        <a:xfrm>
          <a:off x="347223" y="2102963"/>
          <a:ext cx="1677259" cy="115200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kern="1200" smtClean="0">
              <a:solidFill>
                <a:srgbClr val="FF66FF"/>
              </a:solidFill>
              <a:latin typeface="Janna LT" panose="01000000000000000000" pitchFamily="2" charset="-78"/>
              <a:cs typeface="Janna LT" panose="01000000000000000000" pitchFamily="2" charset="-78"/>
            </a:rPr>
            <a:t>هم</a:t>
          </a:r>
          <a:endParaRPr lang="ar-SA" sz="2000" kern="1200" dirty="0"/>
        </a:p>
      </dsp:txBody>
      <dsp:txXfrm>
        <a:off x="380964" y="2136704"/>
        <a:ext cx="1609777" cy="1084518"/>
      </dsp:txXfrm>
    </dsp:sp>
    <dsp:sp modelId="{CDBEEFDF-58A0-4C5F-8878-1820EBA5292B}">
      <dsp:nvSpPr>
        <dsp:cNvPr id="0" name=""/>
        <dsp:cNvSpPr/>
      </dsp:nvSpPr>
      <dsp:spPr>
        <a:xfrm rot="10800000">
          <a:off x="2045735" y="2222839"/>
          <a:ext cx="539044" cy="417589"/>
        </a:xfrm>
        <a:prstGeom prst="rightArrow">
          <a:avLst>
            <a:gd name="adj1" fmla="val 60000"/>
            <a:gd name="adj2" fmla="val 50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400" kern="1200" dirty="0">
            <a:solidFill>
              <a:schemeClr val="tx1"/>
            </a:solidFill>
          </a:endParaRPr>
        </a:p>
      </dsp:txBody>
      <dsp:txXfrm>
        <a:off x="2171012" y="2306357"/>
        <a:ext cx="413767" cy="250553"/>
      </dsp:txXfrm>
    </dsp:sp>
    <dsp:sp modelId="{8B953593-A02F-4CD1-8235-7D8D1B05FB52}">
      <dsp:nvSpPr>
        <dsp:cNvPr id="0" name=""/>
        <dsp:cNvSpPr/>
      </dsp:nvSpPr>
      <dsp:spPr>
        <a:xfrm>
          <a:off x="2698014" y="1457108"/>
          <a:ext cx="1677259" cy="968781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42240" tIns="142240" rIns="142240" bIns="76200" numCol="1" spcCol="1270" anchor="t" anchorCtr="0">
          <a:noAutofit/>
        </a:bodyPr>
        <a:lstStyle/>
        <a:p>
          <a:pPr lvl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dirty="0" smtClean="0">
              <a:solidFill>
                <a:srgbClr val="00B050"/>
              </a:solidFill>
              <a:latin typeface="Janna LT" panose="01000000000000000000" pitchFamily="2" charset="-78"/>
              <a:cs typeface="Janna LT" panose="01000000000000000000" pitchFamily="2" charset="-78"/>
            </a:rPr>
            <a:t>يقدمون</a:t>
          </a:r>
          <a:endParaRPr lang="ar-SA" sz="2000" kern="1200" dirty="0"/>
        </a:p>
      </dsp:txBody>
      <dsp:txXfrm>
        <a:off x="2698014" y="1457108"/>
        <a:ext cx="1677259" cy="645854"/>
      </dsp:txXfrm>
    </dsp:sp>
    <dsp:sp modelId="{9FC7A1B2-83DA-4C94-8F42-CF2A55B6DAB8}">
      <dsp:nvSpPr>
        <dsp:cNvPr id="0" name=""/>
        <dsp:cNvSpPr/>
      </dsp:nvSpPr>
      <dsp:spPr>
        <a:xfrm>
          <a:off x="3041549" y="2102963"/>
          <a:ext cx="1677259" cy="115200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kern="1200" dirty="0" smtClean="0">
              <a:solidFill>
                <a:srgbClr val="00B050"/>
              </a:solidFill>
              <a:latin typeface="Janna LT" panose="01000000000000000000" pitchFamily="2" charset="-78"/>
              <a:cs typeface="Janna LT" panose="01000000000000000000" pitchFamily="2" charset="-78"/>
            </a:rPr>
            <a:t>شركاؤنا</a:t>
          </a:r>
          <a:r>
            <a:rPr lang="ar-SA" sz="2000" kern="1200" dirty="0" smtClean="0">
              <a:solidFill>
                <a:schemeClr val="accent4">
                  <a:lumMod val="50000"/>
                </a:schemeClr>
              </a:solidFill>
              <a:latin typeface="Janna LT" panose="01000000000000000000" pitchFamily="2" charset="-78"/>
              <a:cs typeface="Janna LT" panose="01000000000000000000" pitchFamily="2" charset="-78"/>
            </a:rPr>
            <a:t> </a:t>
          </a:r>
          <a:endParaRPr lang="ar-SA" sz="2000" kern="1200" dirty="0"/>
        </a:p>
      </dsp:txBody>
      <dsp:txXfrm>
        <a:off x="3075290" y="2136704"/>
        <a:ext cx="1609777" cy="1084518"/>
      </dsp:txXfrm>
    </dsp:sp>
    <dsp:sp modelId="{4872345A-7893-40B0-AF41-6DF26A439C89}">
      <dsp:nvSpPr>
        <dsp:cNvPr id="0" name=""/>
        <dsp:cNvSpPr/>
      </dsp:nvSpPr>
      <dsp:spPr>
        <a:xfrm rot="10800000">
          <a:off x="4906162" y="2356526"/>
          <a:ext cx="539044" cy="417589"/>
        </a:xfrm>
        <a:prstGeom prst="rightArrow">
          <a:avLst>
            <a:gd name="adj1" fmla="val 60000"/>
            <a:gd name="adj2" fmla="val 50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400" kern="1200" dirty="0">
            <a:solidFill>
              <a:schemeClr val="tx1"/>
            </a:solidFill>
          </a:endParaRPr>
        </a:p>
      </dsp:txBody>
      <dsp:txXfrm>
        <a:off x="5031439" y="2440044"/>
        <a:ext cx="413767" cy="250553"/>
      </dsp:txXfrm>
    </dsp:sp>
    <dsp:sp modelId="{4C4353DE-E95A-4C82-9D06-6BCEFC91C459}">
      <dsp:nvSpPr>
        <dsp:cNvPr id="0" name=""/>
        <dsp:cNvSpPr/>
      </dsp:nvSpPr>
      <dsp:spPr>
        <a:xfrm>
          <a:off x="5392340" y="1457108"/>
          <a:ext cx="1677259" cy="968781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42240" tIns="142240" rIns="142240" bIns="76200" numCol="1" spcCol="1270" anchor="t" anchorCtr="0">
          <a:noAutofit/>
        </a:bodyPr>
        <a:lstStyle/>
        <a:p>
          <a:pPr lvl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dirty="0" smtClean="0">
              <a:solidFill>
                <a:srgbClr val="00B0F0"/>
              </a:solidFill>
              <a:latin typeface="Janna LT" panose="01000000000000000000" pitchFamily="2" charset="-78"/>
              <a:cs typeface="Janna LT" panose="01000000000000000000" pitchFamily="2" charset="-78"/>
            </a:rPr>
            <a:t>نسعى</a:t>
          </a:r>
          <a:r>
            <a:rPr lang="ar-SA" sz="2000" kern="1200" dirty="0" smtClean="0">
              <a:solidFill>
                <a:schemeClr val="accent4">
                  <a:lumMod val="50000"/>
                </a:schemeClr>
              </a:solidFill>
              <a:latin typeface="Janna LT" panose="01000000000000000000" pitchFamily="2" charset="-78"/>
              <a:cs typeface="Janna LT" panose="01000000000000000000" pitchFamily="2" charset="-78"/>
            </a:rPr>
            <a:t> </a:t>
          </a:r>
          <a:endParaRPr lang="ar-SA" sz="2000" kern="1200" dirty="0"/>
        </a:p>
      </dsp:txBody>
      <dsp:txXfrm>
        <a:off x="5392340" y="1457108"/>
        <a:ext cx="1677259" cy="645854"/>
      </dsp:txXfrm>
    </dsp:sp>
    <dsp:sp modelId="{AB9CD2C9-CF14-4C37-B7BA-96152379E0ED}">
      <dsp:nvSpPr>
        <dsp:cNvPr id="0" name=""/>
        <dsp:cNvSpPr/>
      </dsp:nvSpPr>
      <dsp:spPr>
        <a:xfrm>
          <a:off x="5735875" y="2102963"/>
          <a:ext cx="1677259" cy="1152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kern="1200" dirty="0" smtClean="0">
              <a:solidFill>
                <a:srgbClr val="00B0F0"/>
              </a:solidFill>
              <a:latin typeface="Janna LT" panose="01000000000000000000" pitchFamily="2" charset="-78"/>
              <a:cs typeface="Janna LT" panose="01000000000000000000" pitchFamily="2" charset="-78"/>
            </a:rPr>
            <a:t>نحن</a:t>
          </a:r>
          <a:endParaRPr lang="ar-SA" sz="2000" kern="1200" dirty="0"/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ar-SA" sz="2000" kern="1200" dirty="0"/>
        </a:p>
      </dsp:txBody>
      <dsp:txXfrm>
        <a:off x="5769616" y="2136704"/>
        <a:ext cx="1609777" cy="108451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EF097A-0F58-4CC2-A33C-97EFDAA039A2}">
      <dsp:nvSpPr>
        <dsp:cNvPr id="0" name=""/>
        <dsp:cNvSpPr/>
      </dsp:nvSpPr>
      <dsp:spPr>
        <a:xfrm>
          <a:off x="0" y="126793"/>
          <a:ext cx="8676456" cy="106177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خطوات إشهار البرنامج :</a:t>
          </a:r>
        </a:p>
      </dsp:txBody>
      <dsp:txXfrm>
        <a:off x="51832" y="178625"/>
        <a:ext cx="8572792" cy="958110"/>
      </dsp:txXfrm>
    </dsp:sp>
    <dsp:sp modelId="{3CE8B266-96AD-4004-B87A-F1816B1F75E4}">
      <dsp:nvSpPr>
        <dsp:cNvPr id="0" name=""/>
        <dsp:cNvSpPr/>
      </dsp:nvSpPr>
      <dsp:spPr>
        <a:xfrm>
          <a:off x="0" y="1188568"/>
          <a:ext cx="8676456" cy="62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5477" tIns="40640" rIns="227584" bIns="40640" numCol="1" spcCol="1270" anchor="t" anchorCtr="0">
          <a:noAutofit/>
        </a:bodyPr>
        <a:lstStyle/>
        <a:p>
          <a:pPr marL="228600" lvl="1" indent="-228600" algn="r" defTabSz="111125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ar-SA" sz="25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عمل هوية  خاصة بالبرنامج</a:t>
          </a:r>
          <a:endParaRPr lang="ar-SA" sz="2500" kern="1200" dirty="0"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0" y="1188568"/>
        <a:ext cx="8676456" cy="629280"/>
      </dsp:txXfrm>
    </dsp:sp>
    <dsp:sp modelId="{4D6288FD-0F3A-48FF-868E-5AFDF86FDF32}">
      <dsp:nvSpPr>
        <dsp:cNvPr id="0" name=""/>
        <dsp:cNvSpPr/>
      </dsp:nvSpPr>
      <dsp:spPr>
        <a:xfrm>
          <a:off x="0" y="1817848"/>
          <a:ext cx="8676456" cy="1061774"/>
        </a:xfrm>
        <a:prstGeom prst="roundRect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عمل فيديو يعبر عن أهداف البرنامج</a:t>
          </a:r>
          <a:endParaRPr lang="ar-SA" sz="3200" kern="1200" dirty="0"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51832" y="1869680"/>
        <a:ext cx="8572792" cy="958110"/>
      </dsp:txXfrm>
    </dsp:sp>
    <dsp:sp modelId="{60F4481B-72B0-4B0D-8F8B-0EAEAF29C681}">
      <dsp:nvSpPr>
        <dsp:cNvPr id="0" name=""/>
        <dsp:cNvSpPr/>
      </dsp:nvSpPr>
      <dsp:spPr>
        <a:xfrm>
          <a:off x="0" y="2879623"/>
          <a:ext cx="8676456" cy="1159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5477" tIns="40640" rIns="227584" bIns="40640" numCol="1" spcCol="1270" anchor="t" anchorCtr="0">
          <a:noAutofit/>
        </a:bodyPr>
        <a:lstStyle/>
        <a:p>
          <a:pPr marL="228600" lvl="1" indent="-228600" algn="r" defTabSz="111125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ar-SA" sz="25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التواصل مع قادة الأعلام والفكر ومشاهير مواقع التواصل الاجتماعية</a:t>
          </a:r>
          <a:endParaRPr lang="ar-SA" sz="2500" kern="1200" dirty="0"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0" y="2879623"/>
        <a:ext cx="8676456" cy="1159200"/>
      </dsp:txXfrm>
    </dsp:sp>
    <dsp:sp modelId="{6B836269-FB2D-4E45-AF7C-58C6D904E197}">
      <dsp:nvSpPr>
        <dsp:cNvPr id="0" name=""/>
        <dsp:cNvSpPr/>
      </dsp:nvSpPr>
      <dsp:spPr>
        <a:xfrm>
          <a:off x="0" y="4038823"/>
          <a:ext cx="8676456" cy="1061774"/>
        </a:xfrm>
        <a:prstGeom prst="roundRect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التواصل مع مراكز ومستشفيات السرطان ومرضاهم</a:t>
          </a:r>
          <a:endParaRPr lang="ar-SA" sz="3200" kern="1200" dirty="0"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51832" y="4090655"/>
        <a:ext cx="8572792" cy="958110"/>
      </dsp:txXfrm>
    </dsp:sp>
    <dsp:sp modelId="{1A42E281-3D0A-4093-8A1E-548F34769CF2}">
      <dsp:nvSpPr>
        <dsp:cNvPr id="0" name=""/>
        <dsp:cNvSpPr/>
      </dsp:nvSpPr>
      <dsp:spPr>
        <a:xfrm>
          <a:off x="0" y="5192758"/>
          <a:ext cx="8676456" cy="1061774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kern="1200" smtClean="0">
              <a:latin typeface="Janna LT" panose="01000000000000000000" pitchFamily="2" charset="-78"/>
              <a:cs typeface="Janna LT" panose="01000000000000000000" pitchFamily="2" charset="-78"/>
            </a:rPr>
            <a:t>طباعة مطويات وتوزيعها في المستشفيات </a:t>
          </a:r>
          <a:endParaRPr lang="ar-SA" sz="3200" kern="1200" dirty="0"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51832" y="5244590"/>
        <a:ext cx="8572792" cy="95811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1BF67C-934D-4AC2-A157-61C602404CFA}">
      <dsp:nvSpPr>
        <dsp:cNvPr id="0" name=""/>
        <dsp:cNvSpPr/>
      </dsp:nvSpPr>
      <dsp:spPr>
        <a:xfrm>
          <a:off x="0" y="0"/>
          <a:ext cx="6096000" cy="3734640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>
          <a:glow rad="228600">
            <a:schemeClr val="accent6">
              <a:satMod val="175000"/>
              <a:alpha val="40000"/>
            </a:schemeClr>
          </a:glow>
          <a:outerShdw blurRad="50800" dist="38100" dir="5400000" algn="t" rotWithShape="0">
            <a:prstClr val="black">
              <a:alpha val="40000"/>
            </a:prstClr>
          </a:outerShdw>
          <a:reflection blurRad="6350" stA="50000" endA="300" endPos="90000" dir="5400000" sy="-100000" algn="bl" rotWithShape="0"/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r" defTabSz="1689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800" kern="1200" dirty="0" smtClean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Janna LT" panose="01000000000000000000" pitchFamily="2" charset="-78"/>
              <a:cs typeface="Janna LT" panose="01000000000000000000" pitchFamily="2" charset="-78"/>
              <a:hlinkClick xmlns:r="http://schemas.openxmlformats.org/officeDocument/2006/relationships" r:id="rId1"/>
            </a:rPr>
            <a:t>(اضغط)رابط طلبات المرضى</a:t>
          </a:r>
          <a:endParaRPr lang="ar-SA" sz="3800" kern="1200" dirty="0" smtClean="0">
            <a:effectLst>
              <a:glow rad="63500">
                <a:schemeClr val="accent5">
                  <a:satMod val="175000"/>
                  <a:alpha val="40000"/>
                </a:schemeClr>
              </a:glow>
            </a:effectLst>
            <a:latin typeface="Janna LT" panose="01000000000000000000" pitchFamily="2" charset="-78"/>
            <a:cs typeface="Janna LT" panose="01000000000000000000" pitchFamily="2" charset="-78"/>
          </a:endParaRPr>
        </a:p>
        <a:p>
          <a:pPr lvl="0" algn="r" defTabSz="1689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800" kern="1200" dirty="0" smtClean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Janna LT" panose="01000000000000000000" pitchFamily="2" charset="-78"/>
              <a:cs typeface="Janna LT" panose="01000000000000000000" pitchFamily="2" charset="-78"/>
              <a:hlinkClick xmlns:r="http://schemas.openxmlformats.org/officeDocument/2006/relationships" r:id="rId2"/>
            </a:rPr>
            <a:t>(اضغط)رابط </a:t>
          </a:r>
          <a:r>
            <a:rPr lang="ar-SA" sz="3800" kern="1200" dirty="0" smtClean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Janna LT" panose="01000000000000000000" pitchFamily="2" charset="-78"/>
              <a:cs typeface="Janna LT" panose="01000000000000000000" pitchFamily="2" charset="-78"/>
              <a:hlinkClick xmlns:r="http://schemas.openxmlformats.org/officeDocument/2006/relationships" r:id="rId2"/>
            </a:rPr>
            <a:t>مقترحات</a:t>
          </a:r>
          <a:endParaRPr lang="ar-SA" sz="3800" kern="1200" dirty="0" smtClean="0">
            <a:effectLst>
              <a:glow rad="63500">
                <a:schemeClr val="accent5">
                  <a:satMod val="175000"/>
                  <a:alpha val="40000"/>
                </a:schemeClr>
              </a:glow>
            </a:effectLst>
            <a:latin typeface="Janna LT" panose="01000000000000000000" pitchFamily="2" charset="-78"/>
            <a:cs typeface="Janna LT" panose="01000000000000000000" pitchFamily="2" charset="-78"/>
          </a:endParaRPr>
        </a:p>
        <a:p>
          <a:pPr lvl="0" algn="r" defTabSz="1689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800" kern="1200" dirty="0" smtClean="0">
              <a:solidFill>
                <a:srgbClr val="FF66FF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Janna LT" panose="01000000000000000000" pitchFamily="2" charset="-78"/>
              <a:cs typeface="Janna LT" panose="01000000000000000000" pitchFamily="2" charset="-78"/>
              <a:hlinkClick xmlns:r="http://schemas.openxmlformats.org/officeDocument/2006/relationships" r:id="rId3"/>
            </a:rPr>
            <a:t>(اضغط)رابط متبرع بحلم </a:t>
          </a:r>
          <a:endParaRPr lang="ar-SA" sz="3800" kern="1200" dirty="0">
            <a:solidFill>
              <a:srgbClr val="FF66FF"/>
            </a:solidFill>
          </a:endParaRPr>
        </a:p>
      </dsp:txBody>
      <dsp:txXfrm>
        <a:off x="182310" y="182310"/>
        <a:ext cx="5731380" cy="337002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36F7CF-3492-49B9-8B46-79D9672ADA6B}">
      <dsp:nvSpPr>
        <dsp:cNvPr id="0" name=""/>
        <dsp:cNvSpPr/>
      </dsp:nvSpPr>
      <dsp:spPr>
        <a:xfrm>
          <a:off x="42" y="60806"/>
          <a:ext cx="4105088" cy="803754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>
          <a:glow rad="228600">
            <a:schemeClr val="accent4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52400" h="50800" prst="softRound"/>
        </a:sp3d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6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الإيجابيات(مؤكد)</a:t>
          </a:r>
          <a:endParaRPr lang="ar-SA" sz="2600" kern="1200" dirty="0"/>
        </a:p>
      </dsp:txBody>
      <dsp:txXfrm>
        <a:off x="42" y="60806"/>
        <a:ext cx="4105088" cy="803754"/>
      </dsp:txXfrm>
    </dsp:sp>
    <dsp:sp modelId="{E0715193-0CD1-4C20-BBEF-2BC425430879}">
      <dsp:nvSpPr>
        <dsp:cNvPr id="0" name=""/>
        <dsp:cNvSpPr/>
      </dsp:nvSpPr>
      <dsp:spPr>
        <a:xfrm>
          <a:off x="42" y="864561"/>
          <a:ext cx="4105088" cy="5932631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>
          <a:glow rad="228600">
            <a:schemeClr val="accent3">
              <a:satMod val="175000"/>
              <a:alpha val="40000"/>
            </a:schemeClr>
          </a:glo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52400" h="50800" prst="softRound"/>
        </a:sp3d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6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بذرة خير</a:t>
          </a:r>
          <a:endParaRPr lang="ar-SA" sz="2600" kern="1200" dirty="0">
            <a:latin typeface="Janna LT" panose="01000000000000000000" pitchFamily="2" charset="-78"/>
            <a:cs typeface="Janna LT" panose="01000000000000000000" pitchFamily="2" charset="-78"/>
          </a:endParaRPr>
        </a:p>
        <a:p>
          <a:pPr marL="228600" lvl="1" indent="-228600" algn="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6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إدخال سرور</a:t>
          </a:r>
          <a:endParaRPr lang="ar-SA" sz="2600" kern="1200" dirty="0">
            <a:latin typeface="Janna LT" panose="01000000000000000000" pitchFamily="2" charset="-78"/>
            <a:cs typeface="Janna LT" panose="01000000000000000000" pitchFamily="2" charset="-78"/>
          </a:endParaRPr>
        </a:p>
        <a:p>
          <a:pPr marL="228600" lvl="1" indent="-228600" algn="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6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تقديم قدوة</a:t>
          </a:r>
          <a:endParaRPr lang="ar-SA" sz="2600" kern="1200" dirty="0">
            <a:latin typeface="Janna LT" panose="01000000000000000000" pitchFamily="2" charset="-78"/>
            <a:cs typeface="Janna LT" panose="01000000000000000000" pitchFamily="2" charset="-78"/>
          </a:endParaRPr>
        </a:p>
        <a:p>
          <a:pPr marL="228600" lvl="1" indent="-228600" algn="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6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عمل على أرض الواقع</a:t>
          </a:r>
          <a:endParaRPr lang="ar-SA" sz="2600" kern="1200" dirty="0">
            <a:latin typeface="Janna LT" panose="01000000000000000000" pitchFamily="2" charset="-78"/>
            <a:cs typeface="Janna LT" panose="01000000000000000000" pitchFamily="2" charset="-78"/>
          </a:endParaRPr>
        </a:p>
        <a:p>
          <a:pPr marL="228600" lvl="1" indent="-228600" algn="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6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دلالة علي الخير</a:t>
          </a:r>
          <a:endParaRPr lang="ar-SA" sz="2600" kern="1200" dirty="0">
            <a:latin typeface="Janna LT" panose="01000000000000000000" pitchFamily="2" charset="-78"/>
            <a:cs typeface="Janna LT" panose="01000000000000000000" pitchFamily="2" charset="-78"/>
          </a:endParaRPr>
        </a:p>
        <a:p>
          <a:pPr marL="228600" lvl="1" indent="-228600" algn="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6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رضا نفسي</a:t>
          </a:r>
          <a:endParaRPr lang="ar-SA" sz="2600" kern="1200" dirty="0">
            <a:latin typeface="Janna LT" panose="01000000000000000000" pitchFamily="2" charset="-78"/>
            <a:cs typeface="Janna LT" panose="01000000000000000000" pitchFamily="2" charset="-78"/>
          </a:endParaRPr>
        </a:p>
        <a:p>
          <a:pPr marL="228600" lvl="1" indent="-228600" algn="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6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تحقيق أهداف</a:t>
          </a:r>
          <a:endParaRPr lang="ar-SA" sz="2600" kern="1200" dirty="0">
            <a:latin typeface="Janna LT" panose="01000000000000000000" pitchFamily="2" charset="-78"/>
            <a:cs typeface="Janna LT" panose="01000000000000000000" pitchFamily="2" charset="-78"/>
          </a:endParaRPr>
        </a:p>
        <a:p>
          <a:pPr marL="228600" lvl="1" indent="-228600" algn="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6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تكامل اجتماعي</a:t>
          </a:r>
          <a:endParaRPr lang="ar-SA" sz="2600" kern="1200" dirty="0"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42" y="864561"/>
        <a:ext cx="4105088" cy="5932631"/>
      </dsp:txXfrm>
    </dsp:sp>
    <dsp:sp modelId="{0C92D6C0-0C80-4D3D-9742-34ED631F2863}">
      <dsp:nvSpPr>
        <dsp:cNvPr id="0" name=""/>
        <dsp:cNvSpPr/>
      </dsp:nvSpPr>
      <dsp:spPr>
        <a:xfrm>
          <a:off x="4679844" y="60806"/>
          <a:ext cx="4105088" cy="803754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>
          <a:glow rad="228600">
            <a:schemeClr val="accent4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52400" h="50800" prst="softRound"/>
        </a:sp3d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6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المعوقات(محتملة)</a:t>
          </a:r>
          <a:endParaRPr lang="ar-SA" sz="2600" kern="1200" dirty="0"/>
        </a:p>
      </dsp:txBody>
      <dsp:txXfrm>
        <a:off x="4679844" y="60806"/>
        <a:ext cx="4105088" cy="803754"/>
      </dsp:txXfrm>
    </dsp:sp>
    <dsp:sp modelId="{15A6C372-C6EE-41BE-8B8F-6DE5673C6F6E}">
      <dsp:nvSpPr>
        <dsp:cNvPr id="0" name=""/>
        <dsp:cNvSpPr/>
      </dsp:nvSpPr>
      <dsp:spPr>
        <a:xfrm>
          <a:off x="4679844" y="864561"/>
          <a:ext cx="4105088" cy="5932631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>
          <a:glow rad="228600">
            <a:schemeClr val="accent3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52400" h="50800" prst="softRound"/>
        </a:sp3d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6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طلبات غير شرعية</a:t>
          </a:r>
          <a:endParaRPr lang="ar-SA" sz="2600" kern="1200" dirty="0">
            <a:latin typeface="Janna LT" panose="01000000000000000000" pitchFamily="2" charset="-78"/>
            <a:cs typeface="Janna LT" panose="01000000000000000000" pitchFamily="2" charset="-78"/>
          </a:endParaRPr>
        </a:p>
        <a:p>
          <a:pPr marL="228600" lvl="1" indent="-228600" algn="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6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التعامل مع نفسيات محبطة</a:t>
          </a:r>
          <a:endParaRPr lang="ar-SA" sz="2600" kern="1200" dirty="0">
            <a:latin typeface="Janna LT" panose="01000000000000000000" pitchFamily="2" charset="-78"/>
            <a:cs typeface="Janna LT" panose="01000000000000000000" pitchFamily="2" charset="-78"/>
          </a:endParaRPr>
        </a:p>
        <a:p>
          <a:pPr marL="228600" lvl="1" indent="-228600" algn="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6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الخجل من إبداء الطلبات علانية</a:t>
          </a:r>
          <a:endParaRPr lang="ar-SA" sz="2600" kern="1200" dirty="0">
            <a:latin typeface="Janna LT" panose="01000000000000000000" pitchFamily="2" charset="-78"/>
            <a:cs typeface="Janna LT" panose="01000000000000000000" pitchFamily="2" charset="-78"/>
          </a:endParaRPr>
        </a:p>
        <a:p>
          <a:pPr marL="228600" lvl="1" indent="-228600" algn="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6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اعتقاد المحاباة</a:t>
          </a:r>
          <a:endParaRPr lang="ar-SA" sz="2600" kern="1200" dirty="0">
            <a:latin typeface="Janna LT" panose="01000000000000000000" pitchFamily="2" charset="-78"/>
            <a:cs typeface="Janna LT" panose="01000000000000000000" pitchFamily="2" charset="-78"/>
          </a:endParaRPr>
        </a:p>
        <a:p>
          <a:pPr marL="228600" lvl="1" indent="-228600" algn="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6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ضغوط المرضى</a:t>
          </a:r>
          <a:endParaRPr lang="ar-SA" sz="2600" kern="1200" dirty="0">
            <a:latin typeface="Janna LT" panose="01000000000000000000" pitchFamily="2" charset="-78"/>
            <a:cs typeface="Janna LT" panose="01000000000000000000" pitchFamily="2" charset="-78"/>
          </a:endParaRPr>
        </a:p>
        <a:p>
          <a:pPr marL="228600" lvl="1" indent="-228600" algn="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6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الأثر النفسي مع التعامل مع المرضى</a:t>
          </a:r>
          <a:endParaRPr lang="ar-SA" sz="2600" kern="1200" dirty="0">
            <a:latin typeface="Janna LT" panose="01000000000000000000" pitchFamily="2" charset="-78"/>
            <a:cs typeface="Janna LT" panose="01000000000000000000" pitchFamily="2" charset="-78"/>
          </a:endParaRPr>
        </a:p>
        <a:p>
          <a:pPr marL="228600" lvl="1" indent="-228600" algn="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6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عدم تجاوب الشركاء</a:t>
          </a:r>
          <a:endParaRPr lang="ar-SA" sz="2600" kern="1200" dirty="0"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4679844" y="864561"/>
        <a:ext cx="4105088" cy="5932631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40FE74-5876-4526-B33F-42300FC685A1}">
      <dsp:nvSpPr>
        <dsp:cNvPr id="0" name=""/>
        <dsp:cNvSpPr/>
      </dsp:nvSpPr>
      <dsp:spPr>
        <a:xfrm>
          <a:off x="3391988" y="1998229"/>
          <a:ext cx="1424935" cy="1424935"/>
        </a:xfrm>
        <a:prstGeom prst="ellipse">
          <a:avLst/>
        </a:prstGeom>
        <a:noFill/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152250"/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  <a:sp3d extrusionH="28000" prstMaterial="matte"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>
              <a:solidFill>
                <a:schemeClr val="tx2">
                  <a:lumMod val="60000"/>
                  <a:lumOff val="40000"/>
                </a:schemeClr>
              </a:solidFill>
              <a:latin typeface="Janna LT" panose="01000000000000000000" pitchFamily="2" charset="-78"/>
              <a:cs typeface="Janna LT" panose="01000000000000000000" pitchFamily="2" charset="-78"/>
            </a:rPr>
            <a:t>مرضى السرطان</a:t>
          </a:r>
          <a:endParaRPr lang="ar-SA" sz="1800" kern="1200" dirty="0">
            <a:solidFill>
              <a:schemeClr val="tx2">
                <a:lumMod val="60000"/>
                <a:lumOff val="40000"/>
              </a:schemeClr>
            </a:solidFill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3600665" y="2206906"/>
        <a:ext cx="1007581" cy="1007581"/>
      </dsp:txXfrm>
    </dsp:sp>
    <dsp:sp modelId="{4C7DC5E9-4207-4253-862F-E2506F8EC781}">
      <dsp:nvSpPr>
        <dsp:cNvPr id="0" name=""/>
        <dsp:cNvSpPr/>
      </dsp:nvSpPr>
      <dsp:spPr>
        <a:xfrm rot="16200000">
          <a:off x="3953633" y="1479957"/>
          <a:ext cx="301644" cy="48447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400" kern="1200"/>
        </a:p>
      </dsp:txBody>
      <dsp:txXfrm>
        <a:off x="3998880" y="1622100"/>
        <a:ext cx="211151" cy="290686"/>
      </dsp:txXfrm>
    </dsp:sp>
    <dsp:sp modelId="{B49222A5-3EEB-49F9-8D5B-FA3DC0A2B742}">
      <dsp:nvSpPr>
        <dsp:cNvPr id="0" name=""/>
        <dsp:cNvSpPr/>
      </dsp:nvSpPr>
      <dsp:spPr>
        <a:xfrm>
          <a:off x="3391988" y="4152"/>
          <a:ext cx="1424935" cy="1424935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>
          <a:glow rad="228600">
            <a:schemeClr val="accent6">
              <a:satMod val="175000"/>
              <a:alpha val="40000"/>
            </a:schemeClr>
          </a:glow>
          <a:reflection blurRad="6350" stA="50000" endA="300" endPos="90000" dist="50800" dir="5400000" sy="-100000" algn="bl" rotWithShape="0"/>
        </a:effectLst>
        <a:sp3d extrusionH="152250"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  <a:sp3d extrusionH="28000" prstMaterial="matte"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dirty="0" smtClean="0">
              <a:solidFill>
                <a:srgbClr val="00B050"/>
              </a:solidFill>
              <a:latin typeface="Janna LT" panose="01000000000000000000" pitchFamily="2" charset="-78"/>
              <a:cs typeface="Janna LT" panose="01000000000000000000" pitchFamily="2" charset="-78"/>
            </a:rPr>
            <a:t>يسعدون</a:t>
          </a:r>
          <a:endParaRPr lang="ar-SA" sz="1800" kern="1200" dirty="0">
            <a:solidFill>
              <a:srgbClr val="00B050"/>
            </a:solidFill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3600665" y="212829"/>
        <a:ext cx="1007581" cy="1007581"/>
      </dsp:txXfrm>
    </dsp:sp>
    <dsp:sp modelId="{C48EED6E-FE9D-46BC-B93B-05FC80A52646}">
      <dsp:nvSpPr>
        <dsp:cNvPr id="0" name=""/>
        <dsp:cNvSpPr/>
      </dsp:nvSpPr>
      <dsp:spPr>
        <a:xfrm rot="20520000">
          <a:off x="4893754" y="2162994"/>
          <a:ext cx="301644" cy="48447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400" kern="1200"/>
        </a:p>
      </dsp:txBody>
      <dsp:txXfrm>
        <a:off x="4895969" y="2273872"/>
        <a:ext cx="211151" cy="290686"/>
      </dsp:txXfrm>
    </dsp:sp>
    <dsp:sp modelId="{B1EEBF0D-3ED9-4A4A-9AEA-43617FDC5304}">
      <dsp:nvSpPr>
        <dsp:cNvPr id="0" name=""/>
        <dsp:cNvSpPr/>
      </dsp:nvSpPr>
      <dsp:spPr>
        <a:xfrm>
          <a:off x="5288467" y="1382025"/>
          <a:ext cx="1424935" cy="1424935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>
          <a:glow rad="228600">
            <a:schemeClr val="accent4">
              <a:satMod val="175000"/>
              <a:alpha val="40000"/>
            </a:schemeClr>
          </a:glow>
          <a:reflection blurRad="6350" stA="50000" endA="300" endPos="90000" dist="50800" dir="5400000" sy="-100000" algn="bl" rotWithShape="0"/>
        </a:effectLst>
        <a:sp3d extrusionH="152250"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  <a:sp3d extrusionH="28000" prstMaterial="matte"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dirty="0" smtClean="0">
              <a:solidFill>
                <a:schemeClr val="accent5">
                  <a:lumMod val="75000"/>
                </a:schemeClr>
              </a:solidFill>
              <a:latin typeface="Janna LT" panose="01000000000000000000" pitchFamily="2" charset="-78"/>
              <a:cs typeface="Janna LT" panose="01000000000000000000" pitchFamily="2" charset="-78"/>
            </a:rPr>
            <a:t>يقدمون</a:t>
          </a:r>
          <a:endParaRPr lang="ar-SA" sz="1600" kern="1200" dirty="0">
            <a:solidFill>
              <a:schemeClr val="accent5">
                <a:lumMod val="75000"/>
              </a:schemeClr>
            </a:solidFill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5497144" y="1590702"/>
        <a:ext cx="1007581" cy="1007581"/>
      </dsp:txXfrm>
    </dsp:sp>
    <dsp:sp modelId="{35393782-167C-4151-B403-6F25434628D5}">
      <dsp:nvSpPr>
        <dsp:cNvPr id="0" name=""/>
        <dsp:cNvSpPr/>
      </dsp:nvSpPr>
      <dsp:spPr>
        <a:xfrm rot="3240000">
          <a:off x="4534660" y="3268172"/>
          <a:ext cx="301644" cy="48447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400" kern="1200"/>
        </a:p>
      </dsp:txBody>
      <dsp:txXfrm>
        <a:off x="4553311" y="3328463"/>
        <a:ext cx="211151" cy="290686"/>
      </dsp:txXfrm>
    </dsp:sp>
    <dsp:sp modelId="{32693D9F-2DD2-4091-B1F7-BDD164ECF16A}">
      <dsp:nvSpPr>
        <dsp:cNvPr id="0" name=""/>
        <dsp:cNvSpPr/>
      </dsp:nvSpPr>
      <dsp:spPr>
        <a:xfrm>
          <a:off x="4564077" y="3611471"/>
          <a:ext cx="1424935" cy="1424935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>
          <a:glow rad="139700">
            <a:schemeClr val="accent2">
              <a:satMod val="175000"/>
              <a:alpha val="40000"/>
            </a:schemeClr>
          </a:glow>
          <a:reflection blurRad="6350" stA="50000" endA="295" endPos="92000" dist="101600" dir="5400000" sy="-100000" algn="bl" rotWithShape="0"/>
        </a:effectLst>
        <a:sp3d extrusionH="152250"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  <a:sp3d extrusionH="28000" prstMaterial="matte"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dirty="0" smtClean="0">
              <a:solidFill>
                <a:srgbClr val="0070C0"/>
              </a:solidFill>
              <a:latin typeface="Janna LT" panose="01000000000000000000" pitchFamily="2" charset="-78"/>
              <a:cs typeface="Janna LT" panose="01000000000000000000" pitchFamily="2" charset="-78"/>
            </a:rPr>
            <a:t>شركاؤنا</a:t>
          </a:r>
          <a:endParaRPr lang="ar-SA" sz="2000" kern="1200" dirty="0">
            <a:solidFill>
              <a:srgbClr val="0070C0"/>
            </a:solidFill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4772754" y="3820148"/>
        <a:ext cx="1007581" cy="1007581"/>
      </dsp:txXfrm>
    </dsp:sp>
    <dsp:sp modelId="{C084DF05-F8FD-48F4-AD69-79150AFD356A}">
      <dsp:nvSpPr>
        <dsp:cNvPr id="0" name=""/>
        <dsp:cNvSpPr/>
      </dsp:nvSpPr>
      <dsp:spPr>
        <a:xfrm rot="7560000">
          <a:off x="3372607" y="3268172"/>
          <a:ext cx="301644" cy="48447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2200" kern="1200"/>
        </a:p>
      </dsp:txBody>
      <dsp:txXfrm rot="10800000">
        <a:off x="3444449" y="3328463"/>
        <a:ext cx="211151" cy="290686"/>
      </dsp:txXfrm>
    </dsp:sp>
    <dsp:sp modelId="{56AB6AD4-5D34-48D4-9F29-04F08E404E13}">
      <dsp:nvSpPr>
        <dsp:cNvPr id="0" name=""/>
        <dsp:cNvSpPr/>
      </dsp:nvSpPr>
      <dsp:spPr>
        <a:xfrm>
          <a:off x="2219899" y="3611471"/>
          <a:ext cx="1424935" cy="1424935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>
          <a:glow rad="228600">
            <a:schemeClr val="accent5">
              <a:satMod val="175000"/>
              <a:alpha val="40000"/>
            </a:schemeClr>
          </a:glow>
          <a:reflection blurRad="6350" stA="50000" endA="300" endPos="90000" dist="50800" dir="5400000" sy="-100000" algn="bl" rotWithShape="0"/>
        </a:effectLst>
        <a:sp3d extrusionH="152250"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33020" tIns="33020" rIns="33020" bIns="33020" numCol="1" spcCol="1270" anchor="ctr" anchorCtr="0">
          <a:noAutofit/>
          <a:sp3d extrusionH="28000" prstMaterial="matte"/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600" kern="1200" dirty="0" smtClean="0">
              <a:solidFill>
                <a:srgbClr val="FF0000"/>
              </a:solidFill>
              <a:latin typeface="Janna LT" panose="01000000000000000000" pitchFamily="2" charset="-78"/>
              <a:cs typeface="Janna LT" panose="01000000000000000000" pitchFamily="2" charset="-78"/>
            </a:rPr>
            <a:t>نسعى</a:t>
          </a:r>
          <a:endParaRPr lang="ar-SA" sz="2600" kern="1200" dirty="0"/>
        </a:p>
      </dsp:txBody>
      <dsp:txXfrm>
        <a:off x="2428576" y="3820148"/>
        <a:ext cx="1007581" cy="1007581"/>
      </dsp:txXfrm>
    </dsp:sp>
    <dsp:sp modelId="{56C6F279-D952-4BD3-AA02-23C2D9A3C97A}">
      <dsp:nvSpPr>
        <dsp:cNvPr id="0" name=""/>
        <dsp:cNvSpPr/>
      </dsp:nvSpPr>
      <dsp:spPr>
        <a:xfrm rot="11880000">
          <a:off x="3013513" y="2162994"/>
          <a:ext cx="301644" cy="48447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400" kern="1200"/>
        </a:p>
      </dsp:txBody>
      <dsp:txXfrm rot="10800000">
        <a:off x="3101791" y="2273872"/>
        <a:ext cx="211151" cy="290686"/>
      </dsp:txXfrm>
    </dsp:sp>
    <dsp:sp modelId="{4573B0D4-33C3-4053-8D84-EBB6221DD7CD}">
      <dsp:nvSpPr>
        <dsp:cNvPr id="0" name=""/>
        <dsp:cNvSpPr/>
      </dsp:nvSpPr>
      <dsp:spPr>
        <a:xfrm>
          <a:off x="1495508" y="1382025"/>
          <a:ext cx="1424935" cy="1424935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>
          <a:glow rad="228600">
            <a:schemeClr val="accent1">
              <a:satMod val="175000"/>
              <a:alpha val="40000"/>
            </a:schemeClr>
          </a:glow>
          <a:reflection blurRad="6350" stA="50000" endA="300" endPos="90000" dist="50800" dir="5400000" sy="-100000" algn="bl" rotWithShape="0"/>
        </a:effectLst>
        <a:sp3d extrusionH="152250"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  <a:sp3d extrusionH="28000" prstMaterial="matte"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kern="1200" dirty="0" smtClean="0">
              <a:solidFill>
                <a:srgbClr val="FF0000"/>
              </a:solidFill>
              <a:latin typeface="Janna LT" panose="01000000000000000000" pitchFamily="2" charset="-78"/>
              <a:cs typeface="Janna LT" panose="01000000000000000000" pitchFamily="2" charset="-78"/>
            </a:rPr>
            <a:t>نحن</a:t>
          </a:r>
          <a:endParaRPr lang="ar-SA" sz="2400" kern="1200" dirty="0">
            <a:solidFill>
              <a:srgbClr val="FF0000"/>
            </a:solidFill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1704185" y="1590702"/>
        <a:ext cx="1007581" cy="10075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E8C1A0-950C-4C24-8A98-09721315BC8B}">
      <dsp:nvSpPr>
        <dsp:cNvPr id="0" name=""/>
        <dsp:cNvSpPr/>
      </dsp:nvSpPr>
      <dsp:spPr>
        <a:xfrm>
          <a:off x="461" y="327"/>
          <a:ext cx="1985367" cy="817728"/>
        </a:xfrm>
        <a:prstGeom prst="roundRect">
          <a:avLst>
            <a:gd name="adj" fmla="val 5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>
          <a:glow rad="228600">
            <a:schemeClr val="accent6">
              <a:satMod val="175000"/>
              <a:alpha val="40000"/>
            </a:schemeClr>
          </a:glow>
        </a:effectLst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78867" rIns="102235" bIns="0" numCol="1" spcCol="1270" anchor="t" anchorCtr="0">
          <a:noAutofit/>
        </a:bodyPr>
        <a:lstStyle/>
        <a:p>
          <a:pPr lvl="0" algn="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dirty="0" smtClean="0"/>
            <a:t> </a:t>
          </a:r>
          <a:endParaRPr lang="ar-SA" sz="2300" kern="1200" dirty="0"/>
        </a:p>
      </dsp:txBody>
      <dsp:txXfrm rot="16200000">
        <a:off x="-136270" y="137059"/>
        <a:ext cx="670537" cy="397073"/>
      </dsp:txXfrm>
    </dsp:sp>
    <dsp:sp modelId="{3BAFD39F-92BA-483F-A2F7-942BBCA60D24}">
      <dsp:nvSpPr>
        <dsp:cNvPr id="0" name=""/>
        <dsp:cNvSpPr/>
      </dsp:nvSpPr>
      <dsp:spPr>
        <a:xfrm>
          <a:off x="397534" y="327"/>
          <a:ext cx="1479098" cy="81772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6299" rIns="0" bIns="0" numCol="1" spcCol="1270" anchor="t" anchorCtr="0">
          <a:noAutofit/>
        </a:bodyPr>
        <a:lstStyle/>
        <a:p>
          <a:pPr lvl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100" kern="1200" dirty="0" smtClean="0">
              <a:solidFill>
                <a:srgbClr val="FF66FF"/>
              </a:solidFill>
              <a:latin typeface="Janna LT" panose="01000000000000000000" pitchFamily="2" charset="-78"/>
              <a:cs typeface="Janna LT" panose="01000000000000000000" pitchFamily="2" charset="-78"/>
            </a:rPr>
            <a:t>أحلامهم</a:t>
          </a:r>
          <a:endParaRPr lang="ar-SA" sz="3100" kern="1200" dirty="0"/>
        </a:p>
      </dsp:txBody>
      <dsp:txXfrm>
        <a:off x="397534" y="327"/>
        <a:ext cx="1479098" cy="817728"/>
      </dsp:txXfrm>
    </dsp:sp>
    <dsp:sp modelId="{2A83E01C-63C4-450B-B051-DD86045E9B57}">
      <dsp:nvSpPr>
        <dsp:cNvPr id="0" name=""/>
        <dsp:cNvSpPr/>
      </dsp:nvSpPr>
      <dsp:spPr>
        <a:xfrm>
          <a:off x="2055316" y="327"/>
          <a:ext cx="1985367" cy="787986"/>
        </a:xfrm>
        <a:prstGeom prst="roundRect">
          <a:avLst>
            <a:gd name="adj" fmla="val 5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>
          <a:glow rad="228600">
            <a:schemeClr val="accent5">
              <a:satMod val="175000"/>
              <a:alpha val="40000"/>
            </a:schemeClr>
          </a:glow>
        </a:effectLst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0" tIns="78867" rIns="102235" bIns="0" numCol="1" spcCol="1270" anchor="t" anchorCtr="0">
          <a:noAutofit/>
        </a:bodyPr>
        <a:lstStyle/>
        <a:p>
          <a:pPr lvl="0" algn="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dirty="0" smtClean="0"/>
            <a:t> </a:t>
          </a:r>
          <a:endParaRPr lang="ar-SA" sz="2300" kern="1200" dirty="0"/>
        </a:p>
      </dsp:txBody>
      <dsp:txXfrm rot="16200000">
        <a:off x="1930778" y="124865"/>
        <a:ext cx="646148" cy="397073"/>
      </dsp:txXfrm>
    </dsp:sp>
    <dsp:sp modelId="{DBAF6561-248D-4D17-8C71-50D483014848}">
      <dsp:nvSpPr>
        <dsp:cNvPr id="0" name=""/>
        <dsp:cNvSpPr/>
      </dsp:nvSpPr>
      <dsp:spPr>
        <a:xfrm rot="5400000">
          <a:off x="1938218" y="1333380"/>
          <a:ext cx="254049" cy="297805"/>
        </a:xfrm>
        <a:prstGeom prst="flowChartExtra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345698-DA93-4233-B7A6-5B45D8B081FC}">
      <dsp:nvSpPr>
        <dsp:cNvPr id="0" name=""/>
        <dsp:cNvSpPr/>
      </dsp:nvSpPr>
      <dsp:spPr>
        <a:xfrm>
          <a:off x="2452389" y="327"/>
          <a:ext cx="1479098" cy="787986"/>
        </a:xfrm>
        <a:prstGeom prst="rect">
          <a:avLst/>
        </a:prstGeom>
        <a:noFill/>
        <a:ln w="25400" cap="flat" cmpd="sng" algn="ctr">
          <a:noFill/>
          <a:prstDash val="solid"/>
        </a:ln>
        <a:effectLst>
          <a:glow rad="228600">
            <a:schemeClr val="accent3">
              <a:satMod val="175000"/>
              <a:alpha val="40000"/>
            </a:schemeClr>
          </a:glow>
        </a:effectLst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0" tIns="106299" rIns="0" bIns="0" numCol="1" spcCol="1270" anchor="t" anchorCtr="0">
          <a:noAutofit/>
        </a:bodyPr>
        <a:lstStyle/>
        <a:p>
          <a:pPr lvl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100" kern="1200" dirty="0" smtClean="0">
              <a:solidFill>
                <a:srgbClr val="00B050"/>
              </a:solidFill>
              <a:latin typeface="Janna LT" panose="01000000000000000000" pitchFamily="2" charset="-78"/>
              <a:cs typeface="Janna LT" panose="01000000000000000000" pitchFamily="2" charset="-78"/>
            </a:rPr>
            <a:t>تحقيق </a:t>
          </a:r>
          <a:endParaRPr lang="ar-SA" sz="3100" kern="1200" dirty="0"/>
        </a:p>
      </dsp:txBody>
      <dsp:txXfrm>
        <a:off x="2452389" y="327"/>
        <a:ext cx="1479098" cy="787986"/>
      </dsp:txXfrm>
    </dsp:sp>
    <dsp:sp modelId="{1F1B0FC5-21CA-4811-AF8E-A3D9863DB7A3}">
      <dsp:nvSpPr>
        <dsp:cNvPr id="0" name=""/>
        <dsp:cNvSpPr/>
      </dsp:nvSpPr>
      <dsp:spPr>
        <a:xfrm>
          <a:off x="4110171" y="327"/>
          <a:ext cx="1985367" cy="786413"/>
        </a:xfrm>
        <a:prstGeom prst="roundRect">
          <a:avLst>
            <a:gd name="adj" fmla="val 5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>
          <a:glow rad="228600">
            <a:schemeClr val="accent4">
              <a:satMod val="175000"/>
              <a:alpha val="40000"/>
            </a:schemeClr>
          </a:glow>
        </a:effectLst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78867" rIns="102235" bIns="0" numCol="1" spcCol="1270" anchor="t" anchorCtr="0">
          <a:noAutofit/>
        </a:bodyPr>
        <a:lstStyle/>
        <a:p>
          <a:pPr lvl="0" algn="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dirty="0" smtClean="0"/>
            <a:t> </a:t>
          </a:r>
          <a:endParaRPr lang="ar-SA" sz="2300" kern="1200" dirty="0"/>
        </a:p>
      </dsp:txBody>
      <dsp:txXfrm rot="16200000">
        <a:off x="3986278" y="124220"/>
        <a:ext cx="644859" cy="397073"/>
      </dsp:txXfrm>
    </dsp:sp>
    <dsp:sp modelId="{79BDD604-BB6D-4137-A808-98BB2B0C7A76}">
      <dsp:nvSpPr>
        <dsp:cNvPr id="0" name=""/>
        <dsp:cNvSpPr/>
      </dsp:nvSpPr>
      <dsp:spPr>
        <a:xfrm rot="5400000">
          <a:off x="3993073" y="1333380"/>
          <a:ext cx="254049" cy="297805"/>
        </a:xfrm>
        <a:prstGeom prst="flowChartExtra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40370B-A7C2-4CE2-8DE4-5F6E0CF008A4}">
      <dsp:nvSpPr>
        <dsp:cNvPr id="0" name=""/>
        <dsp:cNvSpPr/>
      </dsp:nvSpPr>
      <dsp:spPr>
        <a:xfrm>
          <a:off x="4507244" y="327"/>
          <a:ext cx="1479098" cy="78641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6299" rIns="0" bIns="0" numCol="1" spcCol="1270" anchor="t" anchorCtr="0">
          <a:noAutofit/>
        </a:bodyPr>
        <a:lstStyle/>
        <a:p>
          <a:pPr lvl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100" kern="1200" dirty="0" smtClean="0">
              <a:solidFill>
                <a:srgbClr val="00B0F0"/>
              </a:solidFill>
              <a:latin typeface="Janna LT" panose="01000000000000000000" pitchFamily="2" charset="-78"/>
              <a:cs typeface="Janna LT" panose="01000000000000000000" pitchFamily="2" charset="-78"/>
            </a:rPr>
            <a:t>أحلامنا </a:t>
          </a:r>
          <a:endParaRPr lang="ar-SA" sz="3100" kern="1200" dirty="0"/>
        </a:p>
      </dsp:txBody>
      <dsp:txXfrm>
        <a:off x="4507244" y="327"/>
        <a:ext cx="1479098" cy="7864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40FE74-5876-4526-B33F-42300FC685A1}">
      <dsp:nvSpPr>
        <dsp:cNvPr id="0" name=""/>
        <dsp:cNvSpPr/>
      </dsp:nvSpPr>
      <dsp:spPr>
        <a:xfrm>
          <a:off x="3534342" y="2256454"/>
          <a:ext cx="1607771" cy="1607771"/>
        </a:xfrm>
        <a:prstGeom prst="ellipse">
          <a:avLst/>
        </a:prstGeom>
        <a:noFill/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152250"/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  <a:sp3d extrusionH="28000" prstMaterial="matte"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>
              <a:solidFill>
                <a:schemeClr val="tx2">
                  <a:lumMod val="60000"/>
                  <a:lumOff val="40000"/>
                </a:schemeClr>
              </a:solidFill>
              <a:latin typeface="Janna LT" panose="01000000000000000000" pitchFamily="2" charset="-78"/>
              <a:cs typeface="Janna LT" panose="01000000000000000000" pitchFamily="2" charset="-78"/>
            </a:rPr>
            <a:t>مرضى السرطان</a:t>
          </a:r>
          <a:endParaRPr lang="ar-SA" sz="1800" kern="1200" dirty="0">
            <a:solidFill>
              <a:schemeClr val="tx2">
                <a:lumMod val="60000"/>
                <a:lumOff val="40000"/>
              </a:schemeClr>
            </a:solidFill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3769795" y="2491907"/>
        <a:ext cx="1136865" cy="1136865"/>
      </dsp:txXfrm>
    </dsp:sp>
    <dsp:sp modelId="{4C7DC5E9-4207-4253-862F-E2506F8EC781}">
      <dsp:nvSpPr>
        <dsp:cNvPr id="0" name=""/>
        <dsp:cNvSpPr/>
      </dsp:nvSpPr>
      <dsp:spPr>
        <a:xfrm rot="16200000">
          <a:off x="4167750" y="1671126"/>
          <a:ext cx="340955" cy="54664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400" kern="1200"/>
        </a:p>
      </dsp:txBody>
      <dsp:txXfrm>
        <a:off x="4218893" y="1831597"/>
        <a:ext cx="238669" cy="327986"/>
      </dsp:txXfrm>
    </dsp:sp>
    <dsp:sp modelId="{B49222A5-3EEB-49F9-8D5B-FA3DC0A2B742}">
      <dsp:nvSpPr>
        <dsp:cNvPr id="0" name=""/>
        <dsp:cNvSpPr/>
      </dsp:nvSpPr>
      <dsp:spPr>
        <a:xfrm>
          <a:off x="3534342" y="5370"/>
          <a:ext cx="1607771" cy="1607771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>
          <a:glow rad="228600">
            <a:schemeClr val="accent6">
              <a:satMod val="175000"/>
              <a:alpha val="40000"/>
            </a:schemeClr>
          </a:glow>
          <a:reflection blurRad="6350" stA="50000" endA="300" endPos="90000" dist="50800" dir="5400000" sy="-100000" algn="bl" rotWithShape="0"/>
        </a:effectLst>
        <a:sp3d extrusionH="152250"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  <a:sp3d extrusionH="28000" prstMaterial="matte"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dirty="0" smtClean="0">
              <a:solidFill>
                <a:schemeClr val="accent5">
                  <a:lumMod val="75000"/>
                </a:schemeClr>
              </a:solidFill>
              <a:latin typeface="Janna LT" panose="01000000000000000000" pitchFamily="2" charset="-78"/>
              <a:cs typeface="Janna LT" panose="01000000000000000000" pitchFamily="2" charset="-78"/>
            </a:rPr>
            <a:t>الأسرة</a:t>
          </a:r>
          <a:endParaRPr lang="ar-SA" sz="1800" kern="1200" dirty="0">
            <a:solidFill>
              <a:srgbClr val="00B050"/>
            </a:solidFill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3769795" y="240823"/>
        <a:ext cx="1136865" cy="1136865"/>
      </dsp:txXfrm>
    </dsp:sp>
    <dsp:sp modelId="{C48EED6E-FE9D-46BC-B93B-05FC80A52646}">
      <dsp:nvSpPr>
        <dsp:cNvPr id="0" name=""/>
        <dsp:cNvSpPr/>
      </dsp:nvSpPr>
      <dsp:spPr>
        <a:xfrm>
          <a:off x="5283642" y="2787018"/>
          <a:ext cx="340955" cy="54664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400" kern="1200"/>
        </a:p>
      </dsp:txBody>
      <dsp:txXfrm>
        <a:off x="5283642" y="2896346"/>
        <a:ext cx="238669" cy="327986"/>
      </dsp:txXfrm>
    </dsp:sp>
    <dsp:sp modelId="{B1EEBF0D-3ED9-4A4A-9AEA-43617FDC5304}">
      <dsp:nvSpPr>
        <dsp:cNvPr id="0" name=""/>
        <dsp:cNvSpPr/>
      </dsp:nvSpPr>
      <dsp:spPr>
        <a:xfrm>
          <a:off x="5785426" y="2256454"/>
          <a:ext cx="1607771" cy="1607771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>
          <a:glow rad="228600">
            <a:schemeClr val="accent4">
              <a:satMod val="175000"/>
              <a:alpha val="40000"/>
            </a:schemeClr>
          </a:glow>
          <a:reflection blurRad="6350" stA="50000" endA="300" endPos="90000" dist="50800" dir="5400000" sy="-100000" algn="bl" rotWithShape="0"/>
        </a:effectLst>
        <a:sp3d extrusionH="152250"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  <a:sp3d extrusionH="28000" prstMaterial="matte"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>
              <a:solidFill>
                <a:schemeClr val="accent5">
                  <a:lumMod val="75000"/>
                </a:schemeClr>
              </a:solidFill>
              <a:latin typeface="Janna LT" panose="01000000000000000000" pitchFamily="2" charset="-78"/>
              <a:cs typeface="Janna LT" panose="01000000000000000000" pitchFamily="2" charset="-78"/>
            </a:rPr>
            <a:t>الدولة</a:t>
          </a:r>
          <a:endParaRPr lang="ar-SA" sz="1800" kern="1200" dirty="0">
            <a:solidFill>
              <a:schemeClr val="accent5">
                <a:lumMod val="75000"/>
              </a:schemeClr>
            </a:solidFill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6020879" y="2491907"/>
        <a:ext cx="1136865" cy="1136865"/>
      </dsp:txXfrm>
    </dsp:sp>
    <dsp:sp modelId="{35393782-167C-4151-B403-6F25434628D5}">
      <dsp:nvSpPr>
        <dsp:cNvPr id="0" name=""/>
        <dsp:cNvSpPr/>
      </dsp:nvSpPr>
      <dsp:spPr>
        <a:xfrm rot="5400000">
          <a:off x="4167750" y="3902911"/>
          <a:ext cx="340955" cy="54664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400" kern="1200"/>
        </a:p>
      </dsp:txBody>
      <dsp:txXfrm>
        <a:off x="4218893" y="3961096"/>
        <a:ext cx="238669" cy="327986"/>
      </dsp:txXfrm>
    </dsp:sp>
    <dsp:sp modelId="{32693D9F-2DD2-4091-B1F7-BDD164ECF16A}">
      <dsp:nvSpPr>
        <dsp:cNvPr id="0" name=""/>
        <dsp:cNvSpPr/>
      </dsp:nvSpPr>
      <dsp:spPr>
        <a:xfrm>
          <a:off x="3534342" y="4507538"/>
          <a:ext cx="1607771" cy="1607771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>
          <a:glow rad="139700">
            <a:schemeClr val="accent2">
              <a:satMod val="175000"/>
              <a:alpha val="40000"/>
            </a:schemeClr>
          </a:glow>
          <a:reflection blurRad="6350" stA="50000" endA="295" endPos="92000" dist="101600" dir="5400000" sy="-100000" algn="bl" rotWithShape="0"/>
        </a:effectLst>
        <a:sp3d extrusionH="152250"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4130" tIns="24130" rIns="24130" bIns="24130" numCol="1" spcCol="1270" anchor="ctr" anchorCtr="0">
          <a:noAutofit/>
          <a:sp3d extrusionH="28000" prstMaterial="matte"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900" kern="1200" dirty="0" smtClean="0">
              <a:solidFill>
                <a:srgbClr val="0070C0"/>
              </a:solidFill>
              <a:latin typeface="Janna LT" panose="01000000000000000000" pitchFamily="2" charset="-78"/>
              <a:cs typeface="Janna LT" panose="01000000000000000000" pitchFamily="2" charset="-78"/>
            </a:rPr>
            <a:t>الجمعيات</a:t>
          </a:r>
          <a:endParaRPr lang="ar-SA" sz="1900" kern="1200" dirty="0">
            <a:solidFill>
              <a:srgbClr val="0070C0"/>
            </a:solidFill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3769795" y="4742991"/>
        <a:ext cx="1136865" cy="1136865"/>
      </dsp:txXfrm>
    </dsp:sp>
    <dsp:sp modelId="{56C6F279-D952-4BD3-AA02-23C2D9A3C97A}">
      <dsp:nvSpPr>
        <dsp:cNvPr id="0" name=""/>
        <dsp:cNvSpPr/>
      </dsp:nvSpPr>
      <dsp:spPr>
        <a:xfrm rot="10800000">
          <a:off x="3051857" y="2787018"/>
          <a:ext cx="340955" cy="54664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400" kern="1200"/>
        </a:p>
      </dsp:txBody>
      <dsp:txXfrm rot="10800000">
        <a:off x="3154143" y="2896346"/>
        <a:ext cx="238669" cy="327986"/>
      </dsp:txXfrm>
    </dsp:sp>
    <dsp:sp modelId="{4573B0D4-33C3-4053-8D84-EBB6221DD7CD}">
      <dsp:nvSpPr>
        <dsp:cNvPr id="0" name=""/>
        <dsp:cNvSpPr/>
      </dsp:nvSpPr>
      <dsp:spPr>
        <a:xfrm>
          <a:off x="1283258" y="2256454"/>
          <a:ext cx="1607771" cy="1607771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>
          <a:glow rad="228600">
            <a:schemeClr val="accent1">
              <a:satMod val="175000"/>
              <a:alpha val="40000"/>
            </a:schemeClr>
          </a:glow>
          <a:reflection blurRad="6350" stA="50000" endA="300" endPos="90000" dist="50800" dir="5400000" sy="-100000" algn="bl" rotWithShape="0"/>
        </a:effectLst>
        <a:sp3d extrusionH="152250"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  <a:sp3d extrusionH="28000" prstMaterial="matte"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>
              <a:solidFill>
                <a:srgbClr val="FF0000"/>
              </a:solidFill>
              <a:latin typeface="Janna LT" panose="01000000000000000000" pitchFamily="2" charset="-78"/>
              <a:cs typeface="Janna LT" panose="01000000000000000000" pitchFamily="2" charset="-78"/>
            </a:rPr>
            <a:t>المتطوعين</a:t>
          </a:r>
          <a:endParaRPr lang="ar-SA" sz="1800" kern="1200" dirty="0">
            <a:solidFill>
              <a:srgbClr val="FF0000"/>
            </a:solidFill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1518711" y="2491907"/>
        <a:ext cx="1136865" cy="113686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58C1EA-894D-4285-ADD0-23B66E9EAE9A}">
      <dsp:nvSpPr>
        <dsp:cNvPr id="0" name=""/>
        <dsp:cNvSpPr/>
      </dsp:nvSpPr>
      <dsp:spPr>
        <a:xfrm>
          <a:off x="6302" y="944877"/>
          <a:ext cx="2722019" cy="203192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106680" rIns="35560" bIns="35560" numCol="1" spcCol="1270" anchor="t" anchorCtr="0">
          <a:noAutofit/>
        </a:bodyPr>
        <a:lstStyle/>
        <a:p>
          <a:pPr marL="285750" lvl="1" indent="-285750" algn="r" defTabSz="1244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8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تصدقت بشق </a:t>
          </a:r>
          <a:r>
            <a:rPr lang="ar-SA" sz="28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تمرة</a:t>
          </a:r>
          <a:endParaRPr lang="ar-SA" sz="2800" kern="1200" dirty="0"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53913" y="992488"/>
        <a:ext cx="2626797" cy="1984318"/>
      </dsp:txXfrm>
    </dsp:sp>
    <dsp:sp modelId="{CAB45B19-BD93-43B6-80A8-70E951ACDCE3}">
      <dsp:nvSpPr>
        <dsp:cNvPr id="0" name=""/>
        <dsp:cNvSpPr/>
      </dsp:nvSpPr>
      <dsp:spPr>
        <a:xfrm>
          <a:off x="6302" y="2976807"/>
          <a:ext cx="2722019" cy="87372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0" rIns="49530" bIns="0" numCol="1" spcCol="1270" anchor="ctr" anchorCtr="0">
          <a:noAutofit/>
        </a:bodyPr>
        <a:lstStyle/>
        <a:p>
          <a:pPr lvl="0" algn="l" defTabSz="1733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9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 </a:t>
          </a:r>
          <a:endParaRPr lang="ar-SA" sz="3900" kern="1200" dirty="0"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6302" y="2976807"/>
        <a:ext cx="1916914" cy="873729"/>
      </dsp:txXfrm>
    </dsp:sp>
    <dsp:sp modelId="{566A6608-DA19-4731-9FD1-6B74B420C7FF}">
      <dsp:nvSpPr>
        <dsp:cNvPr id="0" name=""/>
        <dsp:cNvSpPr/>
      </dsp:nvSpPr>
      <dsp:spPr>
        <a:xfrm>
          <a:off x="2000218" y="3115591"/>
          <a:ext cx="952706" cy="952706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7000" r="-37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25400" h="25400"/>
          <a:bevelB w="25400" h="254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ECBA337-3375-4C74-83CE-8901AF83A76B}">
      <dsp:nvSpPr>
        <dsp:cNvPr id="0" name=""/>
        <dsp:cNvSpPr/>
      </dsp:nvSpPr>
      <dsp:spPr>
        <a:xfrm>
          <a:off x="3188952" y="944877"/>
          <a:ext cx="2722019" cy="203192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106680" rIns="35560" bIns="35560" numCol="1" spcCol="1270" anchor="t" anchorCtr="0">
          <a:noAutofit/>
        </a:bodyPr>
        <a:lstStyle/>
        <a:p>
          <a:pPr marL="285750" lvl="1" indent="-285750" algn="r" defTabSz="1244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8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سقت كلباً عطشاً</a:t>
          </a:r>
          <a:endParaRPr lang="ar-SA" sz="2800" kern="1200" dirty="0"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3236563" y="992488"/>
        <a:ext cx="2626797" cy="1984318"/>
      </dsp:txXfrm>
    </dsp:sp>
    <dsp:sp modelId="{CD7D155A-40AD-4952-AD0B-02574B553450}">
      <dsp:nvSpPr>
        <dsp:cNvPr id="0" name=""/>
        <dsp:cNvSpPr/>
      </dsp:nvSpPr>
      <dsp:spPr>
        <a:xfrm>
          <a:off x="3188952" y="2976807"/>
          <a:ext cx="2722019" cy="873729"/>
        </a:xfrm>
        <a:prstGeom prst="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9525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0" rIns="49530" bIns="0" numCol="1" spcCol="1270" anchor="ctr" anchorCtr="0">
          <a:noAutofit/>
        </a:bodyPr>
        <a:lstStyle/>
        <a:p>
          <a:pPr lvl="0" algn="l" defTabSz="1733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9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 </a:t>
          </a:r>
          <a:endParaRPr lang="ar-SA" sz="3900" kern="1200" dirty="0"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3188952" y="2976807"/>
        <a:ext cx="1916914" cy="873729"/>
      </dsp:txXfrm>
    </dsp:sp>
    <dsp:sp modelId="{FCEF4394-3534-4B31-AB4F-C0AC3FD630D9}">
      <dsp:nvSpPr>
        <dsp:cNvPr id="0" name=""/>
        <dsp:cNvSpPr/>
      </dsp:nvSpPr>
      <dsp:spPr>
        <a:xfrm>
          <a:off x="5182868" y="3115591"/>
          <a:ext cx="952706" cy="952706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25400" h="25400"/>
          <a:bevelB w="25400" h="254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85ABD29-0A46-461D-8DAB-81103A214E25}">
      <dsp:nvSpPr>
        <dsp:cNvPr id="0" name=""/>
        <dsp:cNvSpPr/>
      </dsp:nvSpPr>
      <dsp:spPr>
        <a:xfrm>
          <a:off x="6371602" y="944877"/>
          <a:ext cx="2722019" cy="203192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106680" rIns="35560" bIns="35560" numCol="1" spcCol="1270" anchor="t" anchorCtr="0">
          <a:noAutofit/>
        </a:bodyPr>
        <a:lstStyle/>
        <a:p>
          <a:pPr marL="285750" lvl="1" indent="-285750" algn="r" defTabSz="1244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8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أزال عن الطريق غصن شجرة يؤذي المارة</a:t>
          </a:r>
          <a:endParaRPr lang="ar-SA" sz="2800" kern="1200" dirty="0"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6419213" y="992488"/>
        <a:ext cx="2626797" cy="1984318"/>
      </dsp:txXfrm>
    </dsp:sp>
    <dsp:sp modelId="{E0A19D10-3999-40CE-A692-55469CBD6BC0}">
      <dsp:nvSpPr>
        <dsp:cNvPr id="0" name=""/>
        <dsp:cNvSpPr/>
      </dsp:nvSpPr>
      <dsp:spPr>
        <a:xfrm>
          <a:off x="6371602" y="2976807"/>
          <a:ext cx="2722019" cy="873729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0" rIns="49530" bIns="0" numCol="1" spcCol="1270" anchor="ctr" anchorCtr="0">
          <a:noAutofit/>
        </a:bodyPr>
        <a:lstStyle/>
        <a:p>
          <a:pPr lvl="0" algn="l" defTabSz="1733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9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 </a:t>
          </a:r>
          <a:endParaRPr lang="ar-SA" sz="3900" kern="1200" dirty="0"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6371602" y="2976807"/>
        <a:ext cx="1916914" cy="873729"/>
      </dsp:txXfrm>
    </dsp:sp>
    <dsp:sp modelId="{864A6487-F835-4FE6-8522-604118348AFF}">
      <dsp:nvSpPr>
        <dsp:cNvPr id="0" name=""/>
        <dsp:cNvSpPr/>
      </dsp:nvSpPr>
      <dsp:spPr>
        <a:xfrm>
          <a:off x="8365519" y="3115591"/>
          <a:ext cx="952706" cy="952706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7000" r="-27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25400" h="25400"/>
          <a:bevelB w="25400" h="254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E9287C-A568-464B-8D82-49CF4EF45D79}">
      <dsp:nvSpPr>
        <dsp:cNvPr id="0" name=""/>
        <dsp:cNvSpPr/>
      </dsp:nvSpPr>
      <dsp:spPr>
        <a:xfrm>
          <a:off x="0" y="0"/>
          <a:ext cx="8064896" cy="1269999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r" defTabSz="1555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5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حساب في </a:t>
          </a:r>
          <a:r>
            <a:rPr lang="ar-SA" sz="3500" kern="1200" dirty="0" err="1" smtClean="0">
              <a:latin typeface="Janna LT" panose="01000000000000000000" pitchFamily="2" charset="-78"/>
              <a:cs typeface="Janna LT" panose="01000000000000000000" pitchFamily="2" charset="-78"/>
            </a:rPr>
            <a:t>تويتر</a:t>
          </a:r>
          <a:endParaRPr lang="ar-SA" sz="3500" kern="1200" dirty="0"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1739979" y="0"/>
        <a:ext cx="6324916" cy="1269999"/>
      </dsp:txXfrm>
    </dsp:sp>
    <dsp:sp modelId="{33976640-8907-4FF0-9394-DC731FE058B8}">
      <dsp:nvSpPr>
        <dsp:cNvPr id="0" name=""/>
        <dsp:cNvSpPr/>
      </dsp:nvSpPr>
      <dsp:spPr>
        <a:xfrm>
          <a:off x="126999" y="126999"/>
          <a:ext cx="1612979" cy="101599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9000" b="-29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E3A6261-F486-4766-83AB-A3505D6C153F}">
      <dsp:nvSpPr>
        <dsp:cNvPr id="0" name=""/>
        <dsp:cNvSpPr/>
      </dsp:nvSpPr>
      <dsp:spPr>
        <a:xfrm>
          <a:off x="0" y="1396999"/>
          <a:ext cx="8064896" cy="1269999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r" defTabSz="1555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5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موقع في الشبكة العنكبوتية</a:t>
          </a:r>
          <a:endParaRPr lang="ar-SA" sz="3500" kern="1200" dirty="0"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1739979" y="1396999"/>
        <a:ext cx="6324916" cy="1269999"/>
      </dsp:txXfrm>
    </dsp:sp>
    <dsp:sp modelId="{BDA7155C-EFD6-4E49-9233-CA5C387E7107}">
      <dsp:nvSpPr>
        <dsp:cNvPr id="0" name=""/>
        <dsp:cNvSpPr/>
      </dsp:nvSpPr>
      <dsp:spPr>
        <a:xfrm>
          <a:off x="126999" y="1523999"/>
          <a:ext cx="1612979" cy="101599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9000" b="-9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519D1B2-5B08-4993-9CC4-75169B092FA1}">
      <dsp:nvSpPr>
        <dsp:cNvPr id="0" name=""/>
        <dsp:cNvSpPr/>
      </dsp:nvSpPr>
      <dsp:spPr>
        <a:xfrm>
          <a:off x="0" y="2793999"/>
          <a:ext cx="8064896" cy="1269999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r" defTabSz="1555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5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التواصل مع المهتمين و المقتدرين</a:t>
          </a:r>
          <a:endParaRPr lang="ar-SA" sz="3500" kern="1200" dirty="0"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1739979" y="2793999"/>
        <a:ext cx="6324916" cy="1269999"/>
      </dsp:txXfrm>
    </dsp:sp>
    <dsp:sp modelId="{A13B4D7E-520B-4462-8E85-159F974E1DA2}">
      <dsp:nvSpPr>
        <dsp:cNvPr id="0" name=""/>
        <dsp:cNvSpPr/>
      </dsp:nvSpPr>
      <dsp:spPr>
        <a:xfrm>
          <a:off x="126999" y="2920999"/>
          <a:ext cx="1612979" cy="101599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9000" b="-29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DCEDBA-1024-42F1-989C-BDBDFFC9D8CA}">
      <dsp:nvSpPr>
        <dsp:cNvPr id="0" name=""/>
        <dsp:cNvSpPr/>
      </dsp:nvSpPr>
      <dsp:spPr>
        <a:xfrm rot="5400000">
          <a:off x="-222429" y="225592"/>
          <a:ext cx="1482862" cy="1038004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5">
              <a:satMod val="175000"/>
              <a:alpha val="40000"/>
            </a:schemeClr>
          </a:glo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dirty="0" smtClean="0">
              <a:solidFill>
                <a:schemeClr val="bg1"/>
              </a:solidFill>
              <a:effectLst>
                <a:reflection blurRad="6350" stA="50000" endA="300" endPos="50000" dist="29997" dir="5400000" sy="-100000" algn="bl" rotWithShape="0"/>
              </a:effectLst>
              <a:latin typeface="Janna LT" panose="01000000000000000000" pitchFamily="2" charset="-78"/>
              <a:cs typeface="Janna LT" panose="01000000000000000000" pitchFamily="2" charset="-78"/>
            </a:rPr>
            <a:t>نحن</a:t>
          </a:r>
          <a:endParaRPr lang="ar-SA" sz="2000" kern="1200" dirty="0">
            <a:solidFill>
              <a:schemeClr val="bg1"/>
            </a:solidFill>
            <a:effectLst>
              <a:reflection blurRad="6350" stA="50000" endA="300" endPos="50000" dist="29997" dir="5400000" sy="-100000" algn="bl" rotWithShape="0"/>
            </a:effectLst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 rot="-5400000">
        <a:off x="0" y="522165"/>
        <a:ext cx="1038004" cy="444858"/>
      </dsp:txXfrm>
    </dsp:sp>
    <dsp:sp modelId="{1BAD5EFF-2003-4D29-A859-58C8D34913D4}">
      <dsp:nvSpPr>
        <dsp:cNvPr id="0" name=""/>
        <dsp:cNvSpPr/>
      </dsp:nvSpPr>
      <dsp:spPr>
        <a:xfrm rot="5400000">
          <a:off x="4357298" y="-3316130"/>
          <a:ext cx="964367" cy="76029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5">
              <a:satMod val="175000"/>
              <a:alpha val="40000"/>
            </a:schemeClr>
          </a:glow>
        </a:effectLst>
        <a:sp3d extrusionH="50600">
          <a:bevelT w="101600" h="80600"/>
          <a:bevelB w="80600" h="80600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4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نشر الوعي</a:t>
          </a:r>
          <a:endParaRPr lang="ar-SA" sz="2400" kern="1200" dirty="0"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 rot="-5400000">
        <a:off x="1038005" y="50240"/>
        <a:ext cx="7555878" cy="870213"/>
      </dsp:txXfrm>
    </dsp:sp>
    <dsp:sp modelId="{7369F0A5-06A5-4731-9449-28D264322A4E}">
      <dsp:nvSpPr>
        <dsp:cNvPr id="0" name=""/>
        <dsp:cNvSpPr/>
      </dsp:nvSpPr>
      <dsp:spPr>
        <a:xfrm rot="5400000">
          <a:off x="-222429" y="1512997"/>
          <a:ext cx="1482862" cy="1038004"/>
        </a:xfrm>
        <a:prstGeom prst="chevron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9525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>
          <a:glow rad="228600">
            <a:schemeClr val="accent2">
              <a:satMod val="175000"/>
              <a:alpha val="40000"/>
            </a:schemeClr>
          </a:glo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dirty="0" smtClean="0">
              <a:solidFill>
                <a:schemeClr val="bg1"/>
              </a:solidFill>
              <a:latin typeface="Janna LT" panose="01000000000000000000" pitchFamily="2" charset="-78"/>
              <a:cs typeface="Janna LT" panose="01000000000000000000" pitchFamily="2" charset="-78"/>
            </a:rPr>
            <a:t>هم</a:t>
          </a:r>
          <a:endParaRPr lang="ar-SA" sz="2000" kern="1200" dirty="0">
            <a:solidFill>
              <a:schemeClr val="bg1"/>
            </a:solidFill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 rot="-5400000">
        <a:off x="0" y="1809570"/>
        <a:ext cx="1038004" cy="444858"/>
      </dsp:txXfrm>
    </dsp:sp>
    <dsp:sp modelId="{86C363AA-A4F3-4D28-9A5B-09DF8283CBBF}">
      <dsp:nvSpPr>
        <dsp:cNvPr id="0" name=""/>
        <dsp:cNvSpPr/>
      </dsp:nvSpPr>
      <dsp:spPr>
        <a:xfrm rot="5400000">
          <a:off x="4357551" y="-2028978"/>
          <a:ext cx="963860" cy="76029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>
          <a:glow rad="228600">
            <a:schemeClr val="accent2">
              <a:satMod val="175000"/>
              <a:alpha val="40000"/>
            </a:schemeClr>
          </a:glow>
        </a:effectLst>
        <a:sp3d extrusionH="50600">
          <a:bevelT w="101600" h="80600"/>
          <a:bevelB w="80600" h="80600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4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التواصل مع المرضى</a:t>
          </a:r>
          <a:endParaRPr lang="ar-SA" sz="2400" kern="1200" dirty="0"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 rot="-5400000">
        <a:off x="1038004" y="1337621"/>
        <a:ext cx="7555903" cy="869756"/>
      </dsp:txXfrm>
    </dsp:sp>
    <dsp:sp modelId="{D0930B30-A16D-4074-A418-4FC19E68CA9A}">
      <dsp:nvSpPr>
        <dsp:cNvPr id="0" name=""/>
        <dsp:cNvSpPr/>
      </dsp:nvSpPr>
      <dsp:spPr>
        <a:xfrm rot="5400000">
          <a:off x="-222429" y="2800403"/>
          <a:ext cx="1482862" cy="1038004"/>
        </a:xfrm>
        <a:prstGeom prst="chevron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>
          <a:glow rad="228600">
            <a:schemeClr val="accent6">
              <a:satMod val="175000"/>
              <a:alpha val="40000"/>
            </a:schemeClr>
          </a:glo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dirty="0" smtClean="0">
              <a:solidFill>
                <a:schemeClr val="tx1"/>
              </a:solidFill>
              <a:latin typeface="Janna LT" panose="01000000000000000000" pitchFamily="2" charset="-78"/>
              <a:cs typeface="Janna LT" panose="01000000000000000000" pitchFamily="2" charset="-78"/>
            </a:rPr>
            <a:t>شركاؤنا</a:t>
          </a:r>
          <a:endParaRPr lang="ar-SA" sz="2000" kern="1200" dirty="0">
            <a:solidFill>
              <a:schemeClr val="tx1"/>
            </a:solidFill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 rot="-5400000">
        <a:off x="0" y="3096976"/>
        <a:ext cx="1038004" cy="444858"/>
      </dsp:txXfrm>
    </dsp:sp>
    <dsp:sp modelId="{211CA366-7331-4E98-AE9E-19560A22431A}">
      <dsp:nvSpPr>
        <dsp:cNvPr id="0" name=""/>
        <dsp:cNvSpPr/>
      </dsp:nvSpPr>
      <dsp:spPr>
        <a:xfrm rot="5400000">
          <a:off x="4357551" y="-741573"/>
          <a:ext cx="963860" cy="76029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>
          <a:glow rad="228600">
            <a:schemeClr val="accent6">
              <a:satMod val="175000"/>
              <a:alpha val="40000"/>
            </a:schemeClr>
          </a:glow>
        </a:effectLst>
        <a:sp3d extrusionH="50600">
          <a:bevelT w="101600" h="80600"/>
          <a:bevelB w="80600" h="80600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4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التواصل مع المجتمع لتحقيق أحلامهم واستقبال مقترحاتهم</a:t>
          </a:r>
          <a:endParaRPr lang="ar-SA" sz="2400" kern="1200" dirty="0"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 rot="-5400000">
        <a:off x="1038004" y="2625026"/>
        <a:ext cx="7555903" cy="86975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2D569B-FF06-4696-BD65-A1B69FD8FF03}">
      <dsp:nvSpPr>
        <dsp:cNvPr id="0" name=""/>
        <dsp:cNvSpPr/>
      </dsp:nvSpPr>
      <dsp:spPr>
        <a:xfrm rot="5400000">
          <a:off x="561396" y="1601139"/>
          <a:ext cx="1675065" cy="2787271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2139D1A-2B20-486B-9DBF-308E86424017}">
      <dsp:nvSpPr>
        <dsp:cNvPr id="0" name=""/>
        <dsp:cNvSpPr/>
      </dsp:nvSpPr>
      <dsp:spPr>
        <a:xfrm>
          <a:off x="281786" y="2433932"/>
          <a:ext cx="2516364" cy="22057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dirty="0" smtClean="0">
              <a:solidFill>
                <a:srgbClr val="FF0000"/>
              </a:solidFill>
              <a:latin typeface="Janna LT" panose="01000000000000000000" pitchFamily="2" charset="-78"/>
              <a:cs typeface="Janna LT" panose="01000000000000000000" pitchFamily="2" charset="-78"/>
            </a:rPr>
            <a:t>أحلام جاهزة </a:t>
          </a:r>
          <a:r>
            <a:rPr lang="ar-SA" sz="2300" kern="1200" dirty="0" smtClean="0">
              <a:solidFill>
                <a:srgbClr val="00B0F0"/>
              </a:solidFill>
              <a:latin typeface="Janna LT" panose="01000000000000000000" pitchFamily="2" charset="-78"/>
              <a:cs typeface="Janna LT" panose="01000000000000000000" pitchFamily="2" charset="-78"/>
            </a:rPr>
            <a:t>: نستعرض من خلاله أحلام متبرع بها لمن يريدها من المرضى</a:t>
          </a:r>
          <a:endParaRPr lang="ar-SA" sz="2300" kern="1200" dirty="0">
            <a:solidFill>
              <a:srgbClr val="00B0F0"/>
            </a:solidFill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281786" y="2433932"/>
        <a:ext cx="2516364" cy="2205741"/>
      </dsp:txXfrm>
    </dsp:sp>
    <dsp:sp modelId="{69DF68D7-65FE-44AA-BD0F-928C5835F433}">
      <dsp:nvSpPr>
        <dsp:cNvPr id="0" name=""/>
        <dsp:cNvSpPr/>
      </dsp:nvSpPr>
      <dsp:spPr>
        <a:xfrm>
          <a:off x="2323365" y="1395937"/>
          <a:ext cx="474785" cy="47478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3">
                <a:hueOff val="2812566"/>
                <a:satOff val="-4220"/>
                <a:lumOff val="-686"/>
                <a:alphaOff val="0"/>
                <a:shade val="51000"/>
                <a:satMod val="130000"/>
              </a:schemeClr>
            </a:gs>
            <a:gs pos="80000">
              <a:schemeClr val="accent3">
                <a:hueOff val="2812566"/>
                <a:satOff val="-4220"/>
                <a:lumOff val="-686"/>
                <a:alphaOff val="0"/>
                <a:shade val="93000"/>
                <a:satMod val="130000"/>
              </a:schemeClr>
            </a:gs>
            <a:gs pos="100000">
              <a:schemeClr val="accent3">
                <a:hueOff val="2812566"/>
                <a:satOff val="-4220"/>
                <a:lumOff val="-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B5ABE3-DD60-4615-98D5-F28B4E822EE1}">
      <dsp:nvSpPr>
        <dsp:cNvPr id="0" name=""/>
        <dsp:cNvSpPr/>
      </dsp:nvSpPr>
      <dsp:spPr>
        <a:xfrm rot="5400000">
          <a:off x="3641918" y="838860"/>
          <a:ext cx="1675065" cy="2787271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A6AC466-5E3B-4319-AC6E-4E069D74D590}">
      <dsp:nvSpPr>
        <dsp:cNvPr id="0" name=""/>
        <dsp:cNvSpPr/>
      </dsp:nvSpPr>
      <dsp:spPr>
        <a:xfrm>
          <a:off x="3362308" y="1671654"/>
          <a:ext cx="2516364" cy="22057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dirty="0" smtClean="0">
              <a:solidFill>
                <a:srgbClr val="FF0000"/>
              </a:solidFill>
              <a:latin typeface="Janna LT" panose="01000000000000000000" pitchFamily="2" charset="-78"/>
              <a:cs typeface="Janna LT" panose="01000000000000000000" pitchFamily="2" charset="-78"/>
            </a:rPr>
            <a:t>حققناها : </a:t>
          </a:r>
          <a:r>
            <a:rPr lang="ar-SA" sz="2300" kern="1200" dirty="0" smtClean="0">
              <a:solidFill>
                <a:srgbClr val="00B050"/>
              </a:solidFill>
              <a:latin typeface="Janna LT" panose="01000000000000000000" pitchFamily="2" charset="-78"/>
              <a:cs typeface="Janna LT" panose="01000000000000000000" pitchFamily="2" charset="-78"/>
            </a:rPr>
            <a:t>نستعرض من خلاله المنجز من الحلام</a:t>
          </a:r>
          <a:endParaRPr lang="ar-SA" sz="2300" kern="1200" dirty="0">
            <a:solidFill>
              <a:srgbClr val="00B050"/>
            </a:solidFill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3362308" y="1671654"/>
        <a:ext cx="2516364" cy="2205741"/>
      </dsp:txXfrm>
    </dsp:sp>
    <dsp:sp modelId="{AC8B7696-C0C1-4730-8289-5FBA211D170A}">
      <dsp:nvSpPr>
        <dsp:cNvPr id="0" name=""/>
        <dsp:cNvSpPr/>
      </dsp:nvSpPr>
      <dsp:spPr>
        <a:xfrm>
          <a:off x="5403887" y="633658"/>
          <a:ext cx="474785" cy="47478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3">
                <a:hueOff val="8437698"/>
                <a:satOff val="-12660"/>
                <a:lumOff val="-2059"/>
                <a:alphaOff val="0"/>
                <a:shade val="51000"/>
                <a:satMod val="130000"/>
              </a:schemeClr>
            </a:gs>
            <a:gs pos="80000">
              <a:schemeClr val="accent3">
                <a:hueOff val="8437698"/>
                <a:satOff val="-12660"/>
                <a:lumOff val="-2059"/>
                <a:alphaOff val="0"/>
                <a:shade val="93000"/>
                <a:satMod val="130000"/>
              </a:schemeClr>
            </a:gs>
            <a:gs pos="100000">
              <a:schemeClr val="accent3">
                <a:hueOff val="8437698"/>
                <a:satOff val="-12660"/>
                <a:lumOff val="-205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212BFBC-5263-4203-95AE-4ECF876D412C}">
      <dsp:nvSpPr>
        <dsp:cNvPr id="0" name=""/>
        <dsp:cNvSpPr/>
      </dsp:nvSpPr>
      <dsp:spPr>
        <a:xfrm rot="5400000">
          <a:off x="6722440" y="76582"/>
          <a:ext cx="1675065" cy="2787271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2898B42-CF42-4920-875D-1A30F5250176}">
      <dsp:nvSpPr>
        <dsp:cNvPr id="0" name=""/>
        <dsp:cNvSpPr/>
      </dsp:nvSpPr>
      <dsp:spPr>
        <a:xfrm>
          <a:off x="6442830" y="909376"/>
          <a:ext cx="2516364" cy="22057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dirty="0" smtClean="0">
              <a:solidFill>
                <a:srgbClr val="FF0000"/>
              </a:solidFill>
              <a:latin typeface="Janna LT" panose="01000000000000000000" pitchFamily="2" charset="-78"/>
              <a:cs typeface="Janna LT" panose="01000000000000000000" pitchFamily="2" charset="-78"/>
            </a:rPr>
            <a:t>أحلامهم : </a:t>
          </a:r>
          <a:r>
            <a:rPr lang="ar-SA" sz="2300" kern="1200" dirty="0" smtClean="0">
              <a:solidFill>
                <a:schemeClr val="accent4">
                  <a:lumMod val="75000"/>
                </a:schemeClr>
              </a:solidFill>
              <a:latin typeface="Janna LT" panose="01000000000000000000" pitchFamily="2" charset="-78"/>
              <a:cs typeface="Janna LT" panose="01000000000000000000" pitchFamily="2" charset="-78"/>
            </a:rPr>
            <a:t>نستعرض من خلاله أحلام المرضى</a:t>
          </a:r>
          <a:endParaRPr lang="ar-SA" sz="2300" kern="1200" dirty="0">
            <a:solidFill>
              <a:schemeClr val="accent4">
                <a:lumMod val="75000"/>
              </a:schemeClr>
            </a:solidFill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6442830" y="909376"/>
        <a:ext cx="2516364" cy="220574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90289B-E807-421E-9E11-82672253B28A}">
      <dsp:nvSpPr>
        <dsp:cNvPr id="0" name=""/>
        <dsp:cNvSpPr/>
      </dsp:nvSpPr>
      <dsp:spPr>
        <a:xfrm>
          <a:off x="0" y="238360"/>
          <a:ext cx="8604448" cy="139357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r" defTabSz="1866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2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الشروط الواجب توفرها بمقدم الطلب:</a:t>
          </a:r>
          <a:endParaRPr lang="ar-SA" sz="4200" kern="1200" dirty="0"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68029" y="306389"/>
        <a:ext cx="8468390" cy="1257521"/>
      </dsp:txXfrm>
    </dsp:sp>
    <dsp:sp modelId="{FA3752BD-1F40-4997-8F87-95203EC02268}">
      <dsp:nvSpPr>
        <dsp:cNvPr id="0" name=""/>
        <dsp:cNvSpPr/>
      </dsp:nvSpPr>
      <dsp:spPr>
        <a:xfrm>
          <a:off x="0" y="1631940"/>
          <a:ext cx="8604448" cy="82593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3191" tIns="53340" rIns="298704" bIns="53340" numCol="1" spcCol="1270" anchor="t" anchorCtr="0">
          <a:noAutofit/>
        </a:bodyPr>
        <a:lstStyle/>
        <a:p>
          <a:pPr marL="285750" lvl="1" indent="-285750" algn="r" defTabSz="146685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ar-SA" sz="33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أن يكون سعودياً أو مقيم في السعودية</a:t>
          </a:r>
          <a:endParaRPr lang="ar-SA" sz="3300" kern="1200" dirty="0"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0" y="1631940"/>
        <a:ext cx="8604448" cy="825930"/>
      </dsp:txXfrm>
    </dsp:sp>
    <dsp:sp modelId="{D96D4247-F2A6-4DD7-BF4E-9524851B0AF0}">
      <dsp:nvSpPr>
        <dsp:cNvPr id="0" name=""/>
        <dsp:cNvSpPr/>
      </dsp:nvSpPr>
      <dsp:spPr>
        <a:xfrm>
          <a:off x="0" y="2457870"/>
          <a:ext cx="8604448" cy="1393579"/>
        </a:xfrm>
        <a:prstGeom prst="round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r" defTabSz="1866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2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أن يكون عمره بين (4-18)سنة </a:t>
          </a:r>
          <a:endParaRPr lang="ar-SA" sz="4200" kern="1200" dirty="0"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68029" y="2525899"/>
        <a:ext cx="8468390" cy="1257521"/>
      </dsp:txXfrm>
    </dsp:sp>
    <dsp:sp modelId="{7CDE7F20-4BD5-4370-8CDA-99538D3B035A}">
      <dsp:nvSpPr>
        <dsp:cNvPr id="0" name=""/>
        <dsp:cNvSpPr/>
      </dsp:nvSpPr>
      <dsp:spPr>
        <a:xfrm>
          <a:off x="0" y="3851449"/>
          <a:ext cx="8604448" cy="82593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3191" tIns="53340" rIns="298704" bIns="53340" numCol="1" spcCol="1270" anchor="t" anchorCtr="0">
          <a:noAutofit/>
        </a:bodyPr>
        <a:lstStyle/>
        <a:p>
          <a:pPr marL="285750" lvl="1" indent="-285750" algn="r" defTabSz="146685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ar-SA" sz="33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لم سبق أن حقق حلمه من قبل البرنامج </a:t>
          </a:r>
          <a:endParaRPr lang="ar-SA" sz="3300" kern="1200" dirty="0"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0" y="3851449"/>
        <a:ext cx="8604448" cy="825930"/>
      </dsp:txXfrm>
    </dsp:sp>
    <dsp:sp modelId="{100A7821-EE93-43B2-A4E2-B1FA685EB515}">
      <dsp:nvSpPr>
        <dsp:cNvPr id="0" name=""/>
        <dsp:cNvSpPr/>
      </dsp:nvSpPr>
      <dsp:spPr>
        <a:xfrm>
          <a:off x="0" y="4677379"/>
          <a:ext cx="8604448" cy="1393579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r" defTabSz="1866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200" kern="1200" smtClean="0">
              <a:latin typeface="Janna LT" panose="01000000000000000000" pitchFamily="2" charset="-78"/>
              <a:cs typeface="Janna LT" panose="01000000000000000000" pitchFamily="2" charset="-78"/>
            </a:rPr>
            <a:t>أن لا يكون الحلم عبارة عن طلب مادي</a:t>
          </a:r>
          <a:endParaRPr lang="ar-SA" sz="4200" kern="1200" dirty="0" smtClean="0"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68029" y="4745408"/>
        <a:ext cx="8468390" cy="125752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FF2BB0-5789-4AEA-B822-0DBFFD1F9D34}">
      <dsp:nvSpPr>
        <dsp:cNvPr id="0" name=""/>
        <dsp:cNvSpPr/>
      </dsp:nvSpPr>
      <dsp:spPr>
        <a:xfrm>
          <a:off x="0" y="0"/>
          <a:ext cx="6096000" cy="787765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الدكتور /عبدالله المغلوث</a:t>
          </a:r>
          <a:endParaRPr lang="ar-SA" sz="2800" kern="1200" dirty="0"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1297976" y="0"/>
        <a:ext cx="4798023" cy="787765"/>
      </dsp:txXfrm>
    </dsp:sp>
    <dsp:sp modelId="{CE415431-CF84-43E1-9AD4-6C1CE46D5BDC}">
      <dsp:nvSpPr>
        <dsp:cNvPr id="0" name=""/>
        <dsp:cNvSpPr/>
      </dsp:nvSpPr>
      <dsp:spPr>
        <a:xfrm>
          <a:off x="56946" y="0"/>
          <a:ext cx="1262859" cy="787765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20472" t="4301" r="20472" b="4301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03A387-E6DE-45C4-9DFB-B050385ECA2F}">
      <dsp:nvSpPr>
        <dsp:cNvPr id="0" name=""/>
        <dsp:cNvSpPr/>
      </dsp:nvSpPr>
      <dsp:spPr>
        <a:xfrm>
          <a:off x="0" y="866542"/>
          <a:ext cx="6096000" cy="787765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الأستاذ/ عبدالله الجمعة</a:t>
          </a:r>
          <a:endParaRPr lang="ar-SA" sz="2800" kern="1200" dirty="0"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1297976" y="866542"/>
        <a:ext cx="4798023" cy="787765"/>
      </dsp:txXfrm>
    </dsp:sp>
    <dsp:sp modelId="{E42814EF-C5FD-4140-B46A-F988CC7D1CBC}">
      <dsp:nvSpPr>
        <dsp:cNvPr id="0" name=""/>
        <dsp:cNvSpPr/>
      </dsp:nvSpPr>
      <dsp:spPr>
        <a:xfrm>
          <a:off x="78776" y="945319"/>
          <a:ext cx="1219200" cy="630212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123" b="-7123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1E905B-857A-4B88-9E02-2C087B1F2857}">
      <dsp:nvSpPr>
        <dsp:cNvPr id="0" name=""/>
        <dsp:cNvSpPr/>
      </dsp:nvSpPr>
      <dsp:spPr>
        <a:xfrm>
          <a:off x="0" y="1733084"/>
          <a:ext cx="6096000" cy="787765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600" kern="1200" smtClean="0">
              <a:latin typeface="Janna LT" panose="01000000000000000000" pitchFamily="2" charset="-78"/>
              <a:cs typeface="Janna LT" panose="01000000000000000000" pitchFamily="2" charset="-78"/>
            </a:rPr>
            <a:t>أولاد الرياض</a:t>
          </a:r>
          <a:endParaRPr lang="ar-SA" sz="2600" kern="1200" dirty="0"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1297976" y="1733084"/>
        <a:ext cx="4798023" cy="787765"/>
      </dsp:txXfrm>
    </dsp:sp>
    <dsp:sp modelId="{65388DE9-F856-481D-B18B-DDAFDFF9A625}">
      <dsp:nvSpPr>
        <dsp:cNvPr id="0" name=""/>
        <dsp:cNvSpPr/>
      </dsp:nvSpPr>
      <dsp:spPr>
        <a:xfrm>
          <a:off x="78776" y="1811861"/>
          <a:ext cx="1219200" cy="630212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9000" b="-59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4B9007-DEFB-4A80-BF2F-1F4C366AF19A}">
      <dsp:nvSpPr>
        <dsp:cNvPr id="0" name=""/>
        <dsp:cNvSpPr/>
      </dsp:nvSpPr>
      <dsp:spPr>
        <a:xfrm>
          <a:off x="0" y="2599627"/>
          <a:ext cx="6096000" cy="787765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600" kern="1200" smtClean="0">
              <a:latin typeface="Janna LT" panose="01000000000000000000" pitchFamily="2" charset="-78"/>
              <a:cs typeface="Janna LT" panose="01000000000000000000" pitchFamily="2" charset="-78"/>
            </a:rPr>
            <a:t>مهتم بالتطوع (عبدالعزيز العزام)</a:t>
          </a:r>
          <a:endParaRPr lang="ar-SA" sz="2600" kern="1200" dirty="0"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1297976" y="2599627"/>
        <a:ext cx="4798023" cy="787765"/>
      </dsp:txXfrm>
    </dsp:sp>
    <dsp:sp modelId="{9A6AB0C5-1CAA-49F6-83F3-98552B9A09B3}">
      <dsp:nvSpPr>
        <dsp:cNvPr id="0" name=""/>
        <dsp:cNvSpPr/>
      </dsp:nvSpPr>
      <dsp:spPr>
        <a:xfrm>
          <a:off x="78776" y="2678403"/>
          <a:ext cx="1219200" cy="630212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1000" b="-11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23CA62-618B-4B88-9C79-56CA726FE51E}">
      <dsp:nvSpPr>
        <dsp:cNvPr id="0" name=""/>
        <dsp:cNvSpPr/>
      </dsp:nvSpPr>
      <dsp:spPr>
        <a:xfrm>
          <a:off x="0" y="3466169"/>
          <a:ext cx="6096000" cy="787765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سليمان </a:t>
          </a:r>
          <a:r>
            <a:rPr lang="ar-SA" sz="2800" kern="1200" dirty="0" err="1" smtClean="0">
              <a:latin typeface="Janna LT" panose="01000000000000000000" pitchFamily="2" charset="-78"/>
              <a:cs typeface="Janna LT" panose="01000000000000000000" pitchFamily="2" charset="-78"/>
            </a:rPr>
            <a:t>الصقير</a:t>
          </a:r>
          <a:endParaRPr lang="ar-SA" sz="2800" kern="1200" dirty="0"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1297976" y="3466169"/>
        <a:ext cx="4798023" cy="787765"/>
      </dsp:txXfrm>
    </dsp:sp>
    <dsp:sp modelId="{D9BB03F4-2AA9-495A-BE9B-C3ADF67F109E}">
      <dsp:nvSpPr>
        <dsp:cNvPr id="0" name=""/>
        <dsp:cNvSpPr/>
      </dsp:nvSpPr>
      <dsp:spPr>
        <a:xfrm>
          <a:off x="78776" y="3544946"/>
          <a:ext cx="1219200" cy="630212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1445" b="1445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43075D-AD01-4FFC-B8B7-761F94CEAA69}">
      <dsp:nvSpPr>
        <dsp:cNvPr id="0" name=""/>
        <dsp:cNvSpPr/>
      </dsp:nvSpPr>
      <dsp:spPr>
        <a:xfrm>
          <a:off x="0" y="4332712"/>
          <a:ext cx="6096000" cy="787765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marR="0" lvl="0" indent="0" algn="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ar-SA" sz="2800" kern="1200" dirty="0" smtClean="0">
            <a:latin typeface="Janna LT" panose="01000000000000000000" pitchFamily="2" charset="-78"/>
            <a:cs typeface="Janna LT" panose="01000000000000000000" pitchFamily="2" charset="-78"/>
          </a:endParaRPr>
        </a:p>
        <a:p>
          <a:pPr marL="0" marR="0" lvl="0" indent="0" algn="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SA" sz="28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مصابة بمرض السرطان</a:t>
          </a:r>
        </a:p>
        <a:p>
          <a:pPr lvl="0" algn="r" defTabSz="1644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2800" kern="1200" dirty="0"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1297976" y="4332712"/>
        <a:ext cx="4798023" cy="787765"/>
      </dsp:txXfrm>
    </dsp:sp>
    <dsp:sp modelId="{FD2C4181-73B0-4E3E-B985-18FFD23E296D}">
      <dsp:nvSpPr>
        <dsp:cNvPr id="0" name=""/>
        <dsp:cNvSpPr/>
      </dsp:nvSpPr>
      <dsp:spPr>
        <a:xfrm>
          <a:off x="78776" y="4411488"/>
          <a:ext cx="1219200" cy="630212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1000" b="-31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14786A-4484-426D-B45D-624727A716A1}">
      <dsp:nvSpPr>
        <dsp:cNvPr id="0" name=""/>
        <dsp:cNvSpPr/>
      </dsp:nvSpPr>
      <dsp:spPr>
        <a:xfrm>
          <a:off x="0" y="5199254"/>
          <a:ext cx="6096000" cy="787765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600" kern="1200" smtClean="0">
              <a:latin typeface="Janna LT" panose="01000000000000000000" pitchFamily="2" charset="-78"/>
              <a:cs typeface="Janna LT" panose="01000000000000000000" pitchFamily="2" charset="-78"/>
            </a:rPr>
            <a:t>مصاب بمرض السرطان</a:t>
          </a:r>
          <a:endParaRPr lang="ar-SA" sz="2600" kern="1200" dirty="0"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1297976" y="5199254"/>
        <a:ext cx="4798023" cy="787765"/>
      </dsp:txXfrm>
    </dsp:sp>
    <dsp:sp modelId="{59534470-70D6-43A9-8EBF-554154751B75}">
      <dsp:nvSpPr>
        <dsp:cNvPr id="0" name=""/>
        <dsp:cNvSpPr/>
      </dsp:nvSpPr>
      <dsp:spPr>
        <a:xfrm>
          <a:off x="78776" y="5278031"/>
          <a:ext cx="1219200" cy="630212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1000" b="-31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A7372C-C4C6-42C3-A269-3AF5BEA624B3}">
      <dsp:nvSpPr>
        <dsp:cNvPr id="0" name=""/>
        <dsp:cNvSpPr/>
      </dsp:nvSpPr>
      <dsp:spPr>
        <a:xfrm>
          <a:off x="0" y="6065797"/>
          <a:ext cx="6096000" cy="787765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marR="0" lvl="0" indent="0" algn="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ar-SA" sz="2800" kern="1200" dirty="0" smtClean="0">
            <a:latin typeface="Janna LT" panose="01000000000000000000" pitchFamily="2" charset="-78"/>
            <a:cs typeface="Janna LT" panose="01000000000000000000" pitchFamily="2" charset="-78"/>
          </a:endParaRPr>
        </a:p>
        <a:p>
          <a:pPr marL="0" marR="0" lvl="0" indent="0" algn="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SA" sz="2800" kern="1200" dirty="0" smtClean="0">
              <a:latin typeface="Janna LT" panose="01000000000000000000" pitchFamily="2" charset="-78"/>
              <a:cs typeface="Janna LT" panose="01000000000000000000" pitchFamily="2" charset="-78"/>
            </a:rPr>
            <a:t>فتاة ناشطة في التطوع</a:t>
          </a:r>
        </a:p>
        <a:p>
          <a:pPr lvl="0" algn="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2800" kern="1200" dirty="0">
            <a:latin typeface="Janna LT" panose="01000000000000000000" pitchFamily="2" charset="-78"/>
            <a:cs typeface="Janna LT" panose="01000000000000000000" pitchFamily="2" charset="-78"/>
          </a:endParaRPr>
        </a:p>
      </dsp:txBody>
      <dsp:txXfrm>
        <a:off x="1297976" y="6065797"/>
        <a:ext cx="4798023" cy="787765"/>
      </dsp:txXfrm>
    </dsp:sp>
    <dsp:sp modelId="{2E15483F-A052-4679-AF42-A237B015C1B9}">
      <dsp:nvSpPr>
        <dsp:cNvPr id="0" name=""/>
        <dsp:cNvSpPr/>
      </dsp:nvSpPr>
      <dsp:spPr>
        <a:xfrm>
          <a:off x="78776" y="6144573"/>
          <a:ext cx="1219200" cy="630212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412" b="-1412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5366621-3941-4832-B7D6-C22C322274D8}" type="datetimeFigureOut">
              <a:rPr lang="ar-SA" smtClean="0"/>
              <a:t>07/07/35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E8A8B0B-7FC4-41EE-9875-A070EE06AF8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54672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8A8B0B-7FC4-41EE-9875-A070EE06AF8D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3070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8A8B0B-7FC4-41EE-9875-A070EE06AF8D}" type="slidenum">
              <a:rPr lang="ar-SA" smtClean="0"/>
              <a:t>16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61915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89EB-ABDF-46A3-BD43-687A5FB1C7E1}" type="datetimeFigureOut">
              <a:rPr lang="ar-SA" smtClean="0"/>
              <a:t>07/07/35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D65FB-F38D-43B8-B82B-006409541C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39600271"/>
      </p:ext>
    </p:extLst>
  </p:cSld>
  <p:clrMapOvr>
    <a:masterClrMapping/>
  </p:clrMapOvr>
  <p:transition advClick="0" advTm="2000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89EB-ABDF-46A3-BD43-687A5FB1C7E1}" type="datetimeFigureOut">
              <a:rPr lang="ar-SA" smtClean="0"/>
              <a:t>07/07/35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D65FB-F38D-43B8-B82B-006409541C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55283666"/>
      </p:ext>
    </p:extLst>
  </p:cSld>
  <p:clrMapOvr>
    <a:masterClrMapping/>
  </p:clrMapOvr>
  <p:transition advClick="0" advTm="200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89EB-ABDF-46A3-BD43-687A5FB1C7E1}" type="datetimeFigureOut">
              <a:rPr lang="ar-SA" smtClean="0"/>
              <a:t>07/07/35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D65FB-F38D-43B8-B82B-006409541C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478711"/>
      </p:ext>
    </p:extLst>
  </p:cSld>
  <p:clrMapOvr>
    <a:masterClrMapping/>
  </p:clrMapOvr>
  <p:transition advClick="0" advTm="200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89EB-ABDF-46A3-BD43-687A5FB1C7E1}" type="datetimeFigureOut">
              <a:rPr lang="ar-SA" smtClean="0"/>
              <a:t>07/07/35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D65FB-F38D-43B8-B82B-006409541C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2007446"/>
      </p:ext>
    </p:extLst>
  </p:cSld>
  <p:clrMapOvr>
    <a:masterClrMapping/>
  </p:clrMapOvr>
  <p:transition advClick="0" advTm="2000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89EB-ABDF-46A3-BD43-687A5FB1C7E1}" type="datetimeFigureOut">
              <a:rPr lang="ar-SA" smtClean="0"/>
              <a:t>07/07/35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D65FB-F38D-43B8-B82B-006409541C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9990917"/>
      </p:ext>
    </p:extLst>
  </p:cSld>
  <p:clrMapOvr>
    <a:masterClrMapping/>
  </p:clrMapOvr>
  <p:transition advClick="0" advTm="2000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89EB-ABDF-46A3-BD43-687A5FB1C7E1}" type="datetimeFigureOut">
              <a:rPr lang="ar-SA" smtClean="0"/>
              <a:t>07/07/35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D65FB-F38D-43B8-B82B-006409541C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99605596"/>
      </p:ext>
    </p:extLst>
  </p:cSld>
  <p:clrMapOvr>
    <a:masterClrMapping/>
  </p:clrMapOvr>
  <p:transition advClick="0" advTm="2000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89EB-ABDF-46A3-BD43-687A5FB1C7E1}" type="datetimeFigureOut">
              <a:rPr lang="ar-SA" smtClean="0"/>
              <a:t>07/07/35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D65FB-F38D-43B8-B82B-006409541C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47465227"/>
      </p:ext>
    </p:extLst>
  </p:cSld>
  <p:clrMapOvr>
    <a:masterClrMapping/>
  </p:clrMapOvr>
  <p:transition advClick="0" advTm="2000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89EB-ABDF-46A3-BD43-687A5FB1C7E1}" type="datetimeFigureOut">
              <a:rPr lang="ar-SA" smtClean="0"/>
              <a:t>07/07/35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D65FB-F38D-43B8-B82B-006409541C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50687024"/>
      </p:ext>
    </p:extLst>
  </p:cSld>
  <p:clrMapOvr>
    <a:masterClrMapping/>
  </p:clrMapOvr>
  <p:transition advClick="0" advTm="200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89EB-ABDF-46A3-BD43-687A5FB1C7E1}" type="datetimeFigureOut">
              <a:rPr lang="ar-SA" smtClean="0"/>
              <a:t>07/07/35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D65FB-F38D-43B8-B82B-006409541C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94321991"/>
      </p:ext>
    </p:extLst>
  </p:cSld>
  <p:clrMapOvr>
    <a:masterClrMapping/>
  </p:clrMapOvr>
  <p:transition advClick="0" advTm="2000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89EB-ABDF-46A3-BD43-687A5FB1C7E1}" type="datetimeFigureOut">
              <a:rPr lang="ar-SA" smtClean="0"/>
              <a:t>07/07/35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D65FB-F38D-43B8-B82B-006409541C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2131048"/>
      </p:ext>
    </p:extLst>
  </p:cSld>
  <p:clrMapOvr>
    <a:masterClrMapping/>
  </p:clrMapOvr>
  <p:transition advClick="0" advTm="200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89EB-ABDF-46A3-BD43-687A5FB1C7E1}" type="datetimeFigureOut">
              <a:rPr lang="ar-SA" smtClean="0"/>
              <a:t>07/07/35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D65FB-F38D-43B8-B82B-006409541C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78521795"/>
      </p:ext>
    </p:extLst>
  </p:cSld>
  <p:clrMapOvr>
    <a:masterClrMapping/>
  </p:clrMapOvr>
  <p:transition advClick="0" advTm="200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689EB-ABDF-46A3-BD43-687A5FB1C7E1}" type="datetimeFigureOut">
              <a:rPr lang="ar-SA" smtClean="0"/>
              <a:t>07/07/35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D65FB-F38D-43B8-B82B-006409541C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3114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>
    <p:push dir="u"/>
  </p:transition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wish.org/en/" TargetMode="External"/><Relationship Id="rId2" Type="http://schemas.openxmlformats.org/officeDocument/2006/relationships/hyperlink" Target="http://www.makeawish.ae/ar" TargetMode="Externa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twitter.com/WishKids14" TargetMode="External"/><Relationship Id="rId4" Type="http://schemas.openxmlformats.org/officeDocument/2006/relationships/hyperlink" Target="https://twitter.com/KSAU_HS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Janna LT" panose="01000000000000000000" pitchFamily="2" charset="-78"/>
                <a:cs typeface="Janna LT" panose="01000000000000000000" pitchFamily="2" charset="-78"/>
              </a:rPr>
              <a:t>أحلامنا تحقيق أحلامهم</a:t>
            </a:r>
            <a:endParaRPr lang="ar-SA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Janna LT" panose="01000000000000000000" pitchFamily="2" charset="-78"/>
              <a:cs typeface="Janna LT" panose="01000000000000000000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1600200"/>
            <a:ext cx="8507288" cy="49971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ar-S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Janna LT" panose="01000000000000000000" pitchFamily="2" charset="-78"/>
                <a:cs typeface="Janna LT" panose="01000000000000000000" pitchFamily="2" charset="-78"/>
              </a:rPr>
              <a:t>تعريف بالبرنامج :</a:t>
            </a:r>
          </a:p>
          <a:p>
            <a:pPr marL="0" indent="0" algn="just">
              <a:buNone/>
            </a:pPr>
            <a:r>
              <a:rPr lang="ar-S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Janna LT" panose="01000000000000000000" pitchFamily="2" charset="-78"/>
                <a:cs typeface="Janna LT" panose="01000000000000000000" pitchFamily="2" charset="-78"/>
              </a:rPr>
              <a:t>البرنامج يسعى من قبل القائمين عليه من أجل أن يضع أمنيات وأحلام </a:t>
            </a:r>
            <a:r>
              <a:rPr lang="ar-SA" b="1" dirty="0" smtClean="0">
                <a:ln w="1905"/>
                <a:solidFill>
                  <a:srgbClr val="FF66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Janna LT" panose="01000000000000000000" pitchFamily="2" charset="-78"/>
                <a:cs typeface="Janna LT" panose="01000000000000000000" pitchFamily="2" charset="-78"/>
              </a:rPr>
              <a:t>(مرضى السرطان) </a:t>
            </a:r>
            <a:r>
              <a:rPr lang="ar-S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Janna LT" panose="01000000000000000000" pitchFamily="2" charset="-78"/>
                <a:cs typeface="Janna LT" panose="01000000000000000000" pitchFamily="2" charset="-78"/>
              </a:rPr>
              <a:t>بين يدي أبناء المجتمع الخيرين.</a:t>
            </a:r>
          </a:p>
          <a:p>
            <a:pPr marL="0" indent="0" algn="just">
              <a:buNone/>
            </a:pPr>
            <a:r>
              <a:rPr lang="ar-S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Janna LT" panose="01000000000000000000" pitchFamily="2" charset="-78"/>
                <a:cs typeface="Janna LT" panose="01000000000000000000" pitchFamily="2" charset="-78"/>
              </a:rPr>
              <a:t>بحيث يستطيع كل مطلع على البرنامج أن يحقق </a:t>
            </a:r>
            <a:r>
              <a:rPr lang="ar-S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Janna LT" panose="01000000000000000000" pitchFamily="2" charset="-78"/>
                <a:cs typeface="Janna LT" panose="01000000000000000000" pitchFamily="2" charset="-78"/>
              </a:rPr>
              <a:t>(حلم معروض) </a:t>
            </a:r>
            <a:r>
              <a:rPr lang="ar-S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Janna LT" panose="01000000000000000000" pitchFamily="2" charset="-78"/>
                <a:cs typeface="Janna LT" panose="01000000000000000000" pitchFamily="2" charset="-78"/>
              </a:rPr>
              <a:t>من قبل مرضى السرطان, أو </a:t>
            </a:r>
            <a:r>
              <a:rPr lang="ar-S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Janna LT" panose="01000000000000000000" pitchFamily="2" charset="-78"/>
                <a:cs typeface="Janna LT" panose="01000000000000000000" pitchFamily="2" charset="-78"/>
              </a:rPr>
              <a:t>(يعرض حلم)</a:t>
            </a:r>
            <a:r>
              <a:rPr lang="ar-S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Janna LT" panose="01000000000000000000" pitchFamily="2" charset="-78"/>
                <a:cs typeface="Janna LT" panose="01000000000000000000" pitchFamily="2" charset="-78"/>
              </a:rPr>
              <a:t> كهدية يقطفها من توافق حلمه وميوله.</a:t>
            </a:r>
          </a:p>
          <a:p>
            <a:pPr marL="0" indent="0" algn="just">
              <a:buNone/>
            </a:pPr>
            <a:r>
              <a:rPr lang="ar-S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Janna LT" panose="01000000000000000000" pitchFamily="2" charset="-78"/>
                <a:cs typeface="Janna LT" panose="01000000000000000000" pitchFamily="2" charset="-78"/>
              </a:rPr>
              <a:t>والعمل قابل للتطوير والتعديل والتوسع.</a:t>
            </a:r>
          </a:p>
          <a:p>
            <a:pPr marL="0" indent="0" algn="l">
              <a:buNone/>
            </a:pPr>
            <a:r>
              <a:rPr lang="ar-S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Janna LT" panose="01000000000000000000" pitchFamily="2" charset="-78"/>
                <a:cs typeface="Janna LT" panose="01000000000000000000" pitchFamily="2" charset="-78"/>
              </a:rPr>
              <a:t>وبالله التوفيق والسداد..</a:t>
            </a:r>
            <a:endParaRPr lang="ar-SA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Janna LT" panose="01000000000000000000" pitchFamily="2" charset="-78"/>
              <a:cs typeface="Janna LT" panose="01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896101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2000">
        <p14:prism dir="r" isInverted="1"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8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755576" y="980728"/>
            <a:ext cx="83884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ar-SA" dirty="0"/>
          </a:p>
          <a:p>
            <a:pPr lvl="0"/>
            <a:endParaRPr lang="ar-SA" dirty="0" smtClean="0"/>
          </a:p>
          <a:p>
            <a:pPr lvl="0"/>
            <a:endParaRPr lang="ar-SA" dirty="0"/>
          </a:p>
        </p:txBody>
      </p:sp>
      <p:graphicFrame>
        <p:nvGraphicFramePr>
          <p:cNvPr id="3" name="رسم تخطيطي 2"/>
          <p:cNvGraphicFramePr/>
          <p:nvPr>
            <p:extLst>
              <p:ext uri="{D42A27DB-BD31-4B8C-83A1-F6EECF244321}">
                <p14:modId xmlns:p14="http://schemas.microsoft.com/office/powerpoint/2010/main" val="1124780067"/>
              </p:ext>
            </p:extLst>
          </p:nvPr>
        </p:nvGraphicFramePr>
        <p:xfrm>
          <a:off x="179512" y="260648"/>
          <a:ext cx="8604448" cy="6309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96284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 advTm="2000">
        <p14:honeycomb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290289B-E807-421E-9E11-82672253B2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graphicEl>
                                              <a:dgm id="{A290289B-E807-421E-9E11-82672253B2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graphicEl>
                                              <a:dgm id="{A290289B-E807-421E-9E11-82672253B2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A3752BD-1F40-4997-8F87-95203EC022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graphicEl>
                                              <a:dgm id="{FA3752BD-1F40-4997-8F87-95203EC022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graphicEl>
                                              <a:dgm id="{FA3752BD-1F40-4997-8F87-95203EC022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96D4247-F2A6-4DD7-BF4E-9524851B0A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graphicEl>
                                              <a:dgm id="{D96D4247-F2A6-4DD7-BF4E-9524851B0A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graphicEl>
                                              <a:dgm id="{D96D4247-F2A6-4DD7-BF4E-9524851B0A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CDE7F20-4BD5-4370-8CDA-99538D3B03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">
                                            <p:graphicEl>
                                              <a:dgm id="{7CDE7F20-4BD5-4370-8CDA-99538D3B03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graphicEl>
                                              <a:dgm id="{7CDE7F20-4BD5-4370-8CDA-99538D3B03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00A7821-EE93-43B2-A4E2-B1FA685EB5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">
                                            <p:graphicEl>
                                              <a:dgm id="{100A7821-EE93-43B2-A4E2-B1FA685EB5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graphicEl>
                                              <a:dgm id="{100A7821-EE93-43B2-A4E2-B1FA685EB5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3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/>
          <p:cNvGrpSpPr/>
          <p:nvPr/>
        </p:nvGrpSpPr>
        <p:grpSpPr>
          <a:xfrm>
            <a:off x="5796136" y="95253"/>
            <a:ext cx="3131840" cy="864095"/>
            <a:chOff x="0" y="2793999"/>
            <a:chExt cx="8064896" cy="1385454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3" name="مستطيل مستدير الزوايا 2"/>
            <p:cNvSpPr/>
            <p:nvPr/>
          </p:nvSpPr>
          <p:spPr>
            <a:xfrm>
              <a:off x="0" y="2793999"/>
              <a:ext cx="8064896" cy="1269999"/>
            </a:xfrm>
            <a:prstGeom prst="roundRect">
              <a:avLst>
                <a:gd name="adj" fmla="val 10000"/>
              </a:avLst>
            </a:prstGeom>
            <a:sp3d contourW="19050" prstMaterial="metal">
              <a:bevelT w="88900" h="203200"/>
              <a:bevelB w="165100" h="254000"/>
            </a:sp3d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sp>
        <p:sp>
          <p:nvSpPr>
            <p:cNvPr id="4" name="مستطيل 3"/>
            <p:cNvSpPr/>
            <p:nvPr/>
          </p:nvSpPr>
          <p:spPr>
            <a:xfrm>
              <a:off x="0" y="2909454"/>
              <a:ext cx="8064896" cy="126999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25730" tIns="125730" rIns="125730" bIns="125730" numCol="1" spcCol="1270" anchor="ctr" anchorCtr="0">
              <a:noAutofit/>
            </a:bodyPr>
            <a:lstStyle/>
            <a:p>
              <a:pPr lvl="0" algn="r" defTabSz="14668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SA" sz="3300" kern="1200" dirty="0" smtClean="0">
                  <a:latin typeface="Janna LT" panose="01000000000000000000" pitchFamily="2" charset="-78"/>
                  <a:cs typeface="Janna LT" panose="01000000000000000000" pitchFamily="2" charset="-78"/>
                </a:rPr>
                <a:t>من هم شركاؤنا :</a:t>
              </a:r>
              <a:endParaRPr lang="ar-SA" sz="3300" kern="1200" dirty="0">
                <a:latin typeface="Janna LT" panose="01000000000000000000" pitchFamily="2" charset="-78"/>
                <a:cs typeface="Janna LT" panose="01000000000000000000" pitchFamily="2" charset="-78"/>
              </a:endParaRPr>
            </a:p>
          </p:txBody>
        </p:sp>
      </p:grpSp>
      <p:sp>
        <p:nvSpPr>
          <p:cNvPr id="7" name="مستطيل 6"/>
          <p:cNvSpPr/>
          <p:nvPr/>
        </p:nvSpPr>
        <p:spPr>
          <a:xfrm>
            <a:off x="832872" y="1963688"/>
            <a:ext cx="8064895" cy="1152128"/>
          </a:xfrm>
          <a:prstGeom prst="rect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125730" tIns="125730" rIns="125730" bIns="125730" numCol="1" spcCol="1270" anchor="ctr" anchorCtr="0">
            <a:noAutofit/>
          </a:bodyPr>
          <a:lstStyle/>
          <a:p>
            <a:pPr marL="457200" lvl="0" indent="-457200" algn="r" defTabSz="146685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endParaRPr lang="ar-SA" sz="3300" kern="1200" dirty="0">
              <a:latin typeface="Janna LT" panose="01000000000000000000" pitchFamily="2" charset="-78"/>
              <a:cs typeface="Janna LT" panose="01000000000000000000" pitchFamily="2" charset="-78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4550398" y="963790"/>
            <a:ext cx="4572000" cy="588161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lvl="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>
                <a:latin typeface="Janna LT" panose="01000000000000000000" pitchFamily="2" charset="-78"/>
                <a:cs typeface="Janna LT" panose="01000000000000000000" pitchFamily="2" charset="-78"/>
              </a:rPr>
              <a:t>الجمعيات الخيرية</a:t>
            </a:r>
          </a:p>
          <a:p>
            <a:pPr marL="457200" lvl="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>
                <a:latin typeface="Janna LT" panose="01000000000000000000" pitchFamily="2" charset="-78"/>
                <a:cs typeface="Janna LT" panose="01000000000000000000" pitchFamily="2" charset="-78"/>
              </a:rPr>
              <a:t>الإذاعة والتلفاز</a:t>
            </a:r>
          </a:p>
          <a:p>
            <a:pPr marL="457200" lvl="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>
                <a:latin typeface="Janna LT" panose="01000000000000000000" pitchFamily="2" charset="-78"/>
                <a:cs typeface="Janna LT" panose="01000000000000000000" pitchFamily="2" charset="-78"/>
              </a:rPr>
              <a:t>المستشفيات</a:t>
            </a:r>
          </a:p>
          <a:p>
            <a:pPr marL="45720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 smtClean="0">
                <a:latin typeface="Janna LT" panose="01000000000000000000" pitchFamily="2" charset="-78"/>
                <a:cs typeface="Janna LT" panose="01000000000000000000" pitchFamily="2" charset="-78"/>
              </a:rPr>
              <a:t>الصحف ولمجلات</a:t>
            </a:r>
          </a:p>
          <a:p>
            <a:pPr marL="45720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 smtClean="0">
                <a:latin typeface="Janna LT" panose="01000000000000000000" pitchFamily="2" charset="-78"/>
                <a:cs typeface="Janna LT" panose="01000000000000000000" pitchFamily="2" charset="-78"/>
              </a:rPr>
              <a:t>خطوط </a:t>
            </a:r>
            <a:r>
              <a:rPr lang="ar-SA" dirty="0">
                <a:latin typeface="Janna LT" panose="01000000000000000000" pitchFamily="2" charset="-78"/>
                <a:cs typeface="Janna LT" panose="01000000000000000000" pitchFamily="2" charset="-78"/>
              </a:rPr>
              <a:t>الطيران</a:t>
            </a:r>
          </a:p>
          <a:p>
            <a:pPr marL="457200" lvl="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 smtClean="0">
                <a:latin typeface="Janna LT" panose="01000000000000000000" pitchFamily="2" charset="-78"/>
                <a:cs typeface="Janna LT" panose="01000000000000000000" pitchFamily="2" charset="-78"/>
              </a:rPr>
              <a:t>المكاتب سياحية</a:t>
            </a:r>
            <a:endParaRPr lang="ar-SA" dirty="0">
              <a:latin typeface="Janna LT" panose="01000000000000000000" pitchFamily="2" charset="-78"/>
              <a:cs typeface="Janna LT" panose="01000000000000000000" pitchFamily="2" charset="-78"/>
            </a:endParaRPr>
          </a:p>
          <a:p>
            <a:pPr marL="45720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>
                <a:latin typeface="Janna LT" panose="01000000000000000000" pitchFamily="2" charset="-78"/>
                <a:cs typeface="Janna LT" panose="01000000000000000000" pitchFamily="2" charset="-78"/>
              </a:rPr>
              <a:t>حملات </a:t>
            </a:r>
            <a:r>
              <a:rPr lang="ar-SA" dirty="0" smtClean="0">
                <a:latin typeface="Janna LT" panose="01000000000000000000" pitchFamily="2" charset="-78"/>
                <a:cs typeface="Janna LT" panose="01000000000000000000" pitchFamily="2" charset="-78"/>
              </a:rPr>
              <a:t>الحج</a:t>
            </a:r>
          </a:p>
          <a:p>
            <a:pPr marL="45720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 smtClean="0">
                <a:latin typeface="Janna LT" panose="01000000000000000000" pitchFamily="2" charset="-78"/>
                <a:cs typeface="Janna LT" panose="01000000000000000000" pitchFamily="2" charset="-78"/>
              </a:rPr>
              <a:t>مؤلف </a:t>
            </a:r>
            <a:r>
              <a:rPr lang="ar-SA" dirty="0">
                <a:latin typeface="Janna LT" panose="01000000000000000000" pitchFamily="2" charset="-78"/>
                <a:cs typeface="Janna LT" panose="01000000000000000000" pitchFamily="2" charset="-78"/>
              </a:rPr>
              <a:t>مرموق</a:t>
            </a:r>
          </a:p>
          <a:p>
            <a:pPr marL="457200" lvl="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 smtClean="0">
                <a:latin typeface="Janna LT" panose="01000000000000000000" pitchFamily="2" charset="-78"/>
                <a:cs typeface="Janna LT" panose="01000000000000000000" pitchFamily="2" charset="-78"/>
              </a:rPr>
              <a:t>لاعب </a:t>
            </a:r>
            <a:r>
              <a:rPr lang="ar-SA" dirty="0">
                <a:latin typeface="Janna LT" panose="01000000000000000000" pitchFamily="2" charset="-78"/>
                <a:cs typeface="Janna LT" panose="01000000000000000000" pitchFamily="2" charset="-78"/>
              </a:rPr>
              <a:t>شهير</a:t>
            </a:r>
          </a:p>
          <a:p>
            <a:pPr marL="457200" lvl="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>
                <a:latin typeface="Janna LT" panose="01000000000000000000" pitchFamily="2" charset="-78"/>
                <a:cs typeface="Janna LT" panose="01000000000000000000" pitchFamily="2" charset="-78"/>
              </a:rPr>
              <a:t>فنان قدير</a:t>
            </a:r>
          </a:p>
          <a:p>
            <a:pPr marL="457200" lvl="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 smtClean="0">
                <a:latin typeface="Janna LT" panose="01000000000000000000" pitchFamily="2" charset="-78"/>
                <a:cs typeface="Janna LT" panose="01000000000000000000" pitchFamily="2" charset="-78"/>
              </a:rPr>
              <a:t>أصحاب </a:t>
            </a:r>
            <a:r>
              <a:rPr lang="ar-SA" dirty="0">
                <a:latin typeface="Janna LT" panose="01000000000000000000" pitchFamily="2" charset="-78"/>
                <a:cs typeface="Janna LT" panose="01000000000000000000" pitchFamily="2" charset="-78"/>
              </a:rPr>
              <a:t>محلات الأجهزة لذكية</a:t>
            </a:r>
          </a:p>
          <a:p>
            <a:pPr marL="457200" lvl="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 smtClean="0">
                <a:latin typeface="Janna LT" panose="01000000000000000000" pitchFamily="2" charset="-78"/>
                <a:cs typeface="Janna LT" panose="01000000000000000000" pitchFamily="2" charset="-78"/>
              </a:rPr>
              <a:t>الفنادق </a:t>
            </a:r>
            <a:r>
              <a:rPr lang="ar-SA" dirty="0">
                <a:latin typeface="Janna LT" panose="01000000000000000000" pitchFamily="2" charset="-78"/>
                <a:cs typeface="Janna LT" panose="01000000000000000000" pitchFamily="2" charset="-78"/>
              </a:rPr>
              <a:t>والمنتزهات</a:t>
            </a:r>
          </a:p>
          <a:p>
            <a:pPr marL="457200" lvl="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>
                <a:latin typeface="Janna LT" panose="01000000000000000000" pitchFamily="2" charset="-78"/>
                <a:cs typeface="Janna LT" panose="01000000000000000000" pitchFamily="2" charset="-78"/>
              </a:rPr>
              <a:t>دورات التصوير</a:t>
            </a:r>
          </a:p>
          <a:p>
            <a:pPr marL="457200" lvl="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>
                <a:latin typeface="Janna LT" panose="01000000000000000000" pitchFamily="2" charset="-78"/>
                <a:cs typeface="Janna LT" panose="01000000000000000000" pitchFamily="2" charset="-78"/>
              </a:rPr>
              <a:t>دورات الحاسب</a:t>
            </a:r>
          </a:p>
          <a:p>
            <a:pPr marL="457200" lvl="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>
                <a:latin typeface="Janna LT" panose="01000000000000000000" pitchFamily="2" charset="-78"/>
                <a:cs typeface="Janna LT" panose="01000000000000000000" pitchFamily="2" charset="-78"/>
              </a:rPr>
              <a:t>دورات الطبخ والأعمال المنزلية</a:t>
            </a:r>
          </a:p>
          <a:p>
            <a:pPr marL="457200" lvl="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>
                <a:latin typeface="Janna LT" panose="01000000000000000000" pitchFamily="2" charset="-78"/>
                <a:cs typeface="Janna LT" panose="01000000000000000000" pitchFamily="2" charset="-78"/>
              </a:rPr>
              <a:t>المطاعم</a:t>
            </a:r>
          </a:p>
          <a:p>
            <a:pPr marL="457200" lvl="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>
                <a:latin typeface="Janna LT" panose="01000000000000000000" pitchFamily="2" charset="-78"/>
                <a:cs typeface="Janna LT" panose="01000000000000000000" pitchFamily="2" charset="-78"/>
              </a:rPr>
              <a:t>شركات </a:t>
            </a:r>
            <a:r>
              <a:rPr lang="ar-SA" dirty="0" smtClean="0">
                <a:latin typeface="Janna LT" panose="01000000000000000000" pitchFamily="2" charset="-78"/>
                <a:cs typeface="Janna LT" panose="01000000000000000000" pitchFamily="2" charset="-78"/>
              </a:rPr>
              <a:t>السيارات</a:t>
            </a:r>
            <a:endParaRPr lang="ar-SA" dirty="0">
              <a:latin typeface="Janna LT" panose="01000000000000000000" pitchFamily="2" charset="-78"/>
              <a:cs typeface="Janna LT" panose="01000000000000000000" pitchFamily="2" charset="-78"/>
            </a:endParaRPr>
          </a:p>
        </p:txBody>
      </p:sp>
      <p:sp>
        <p:nvSpPr>
          <p:cNvPr id="12" name="مستطيل 11"/>
          <p:cNvSpPr/>
          <p:nvPr/>
        </p:nvSpPr>
        <p:spPr>
          <a:xfrm>
            <a:off x="-12779" y="95253"/>
            <a:ext cx="4572000" cy="6227859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lvl="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 smtClean="0">
                <a:latin typeface="Janna LT" panose="01000000000000000000" pitchFamily="2" charset="-78"/>
                <a:cs typeface="Janna LT" panose="01000000000000000000" pitchFamily="2" charset="-78"/>
              </a:rPr>
              <a:t>التجار </a:t>
            </a:r>
            <a:r>
              <a:rPr lang="ar-SA" dirty="0">
                <a:latin typeface="Janna LT" panose="01000000000000000000" pitchFamily="2" charset="-78"/>
                <a:cs typeface="Janna LT" panose="01000000000000000000" pitchFamily="2" charset="-78"/>
              </a:rPr>
              <a:t>ولأثرياء</a:t>
            </a:r>
          </a:p>
          <a:p>
            <a:pPr marL="457200" lvl="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>
                <a:latin typeface="Janna LT" panose="01000000000000000000" pitchFamily="2" charset="-78"/>
                <a:cs typeface="Janna LT" panose="01000000000000000000" pitchFamily="2" charset="-78"/>
              </a:rPr>
              <a:t>مشاهير مواقع التواصل </a:t>
            </a:r>
            <a:r>
              <a:rPr lang="ar-SA" dirty="0" smtClean="0">
                <a:latin typeface="Janna LT" panose="01000000000000000000" pitchFamily="2" charset="-78"/>
                <a:cs typeface="Janna LT" panose="01000000000000000000" pitchFamily="2" charset="-78"/>
              </a:rPr>
              <a:t>الاجتماعي</a:t>
            </a:r>
            <a:endParaRPr lang="ar-SA" dirty="0">
              <a:latin typeface="Janna LT" panose="01000000000000000000" pitchFamily="2" charset="-78"/>
              <a:cs typeface="Janna LT" panose="01000000000000000000" pitchFamily="2" charset="-78"/>
            </a:endParaRPr>
          </a:p>
          <a:p>
            <a:pPr marL="457200" lvl="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 smtClean="0">
                <a:latin typeface="Janna LT" panose="01000000000000000000" pitchFamily="2" charset="-78"/>
                <a:cs typeface="Janna LT" panose="01000000000000000000" pitchFamily="2" charset="-78"/>
              </a:rPr>
              <a:t>محلات </a:t>
            </a:r>
            <a:r>
              <a:rPr lang="ar-SA" dirty="0">
                <a:latin typeface="Janna LT" panose="01000000000000000000" pitchFamily="2" charset="-78"/>
                <a:cs typeface="Janna LT" panose="01000000000000000000" pitchFamily="2" charset="-78"/>
              </a:rPr>
              <a:t>تجهيز مستلزمات المرضى</a:t>
            </a:r>
          </a:p>
          <a:p>
            <a:pPr marL="457200" lvl="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>
                <a:latin typeface="Janna LT" panose="01000000000000000000" pitchFamily="2" charset="-78"/>
                <a:cs typeface="Janna LT" panose="01000000000000000000" pitchFamily="2" charset="-78"/>
              </a:rPr>
              <a:t>محلات الأجهزة</a:t>
            </a:r>
          </a:p>
          <a:p>
            <a:pPr marL="457200" lvl="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 smtClean="0">
                <a:latin typeface="Janna LT" panose="01000000000000000000" pitchFamily="2" charset="-78"/>
                <a:cs typeface="Janna LT" panose="01000000000000000000" pitchFamily="2" charset="-78"/>
              </a:rPr>
              <a:t>السوبرماركت  </a:t>
            </a:r>
            <a:r>
              <a:rPr lang="ar-SA" dirty="0">
                <a:latin typeface="Janna LT" panose="01000000000000000000" pitchFamily="2" charset="-78"/>
                <a:cs typeface="Janna LT" panose="01000000000000000000" pitchFamily="2" charset="-78"/>
              </a:rPr>
              <a:t>الكبيرة</a:t>
            </a:r>
          </a:p>
          <a:p>
            <a:pPr marL="457200" lvl="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>
                <a:latin typeface="Janna LT" panose="01000000000000000000" pitchFamily="2" charset="-78"/>
                <a:cs typeface="Janna LT" panose="01000000000000000000" pitchFamily="2" charset="-78"/>
              </a:rPr>
              <a:t>تجار الجملة</a:t>
            </a:r>
          </a:p>
          <a:p>
            <a:pPr marL="457200" lvl="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 smtClean="0">
                <a:latin typeface="Janna LT" panose="01000000000000000000" pitchFamily="2" charset="-78"/>
                <a:cs typeface="Janna LT" panose="01000000000000000000" pitchFamily="2" charset="-78"/>
              </a:rPr>
              <a:t>شركات الاتصالات</a:t>
            </a:r>
            <a:endParaRPr lang="ar-SA" dirty="0">
              <a:latin typeface="Janna LT" panose="01000000000000000000" pitchFamily="2" charset="-78"/>
              <a:cs typeface="Janna LT" panose="01000000000000000000" pitchFamily="2" charset="-78"/>
            </a:endParaRPr>
          </a:p>
          <a:p>
            <a:pPr marL="457200" lvl="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>
                <a:latin typeface="Janna LT" panose="01000000000000000000" pitchFamily="2" charset="-78"/>
                <a:cs typeface="Janna LT" panose="01000000000000000000" pitchFamily="2" charset="-78"/>
              </a:rPr>
              <a:t>المفروشات</a:t>
            </a:r>
          </a:p>
          <a:p>
            <a:pPr marL="457200" lvl="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>
                <a:latin typeface="Janna LT" panose="01000000000000000000" pitchFamily="2" charset="-78"/>
                <a:cs typeface="Janna LT" panose="01000000000000000000" pitchFamily="2" charset="-78"/>
              </a:rPr>
              <a:t>مراكز اللياقة</a:t>
            </a:r>
          </a:p>
          <a:p>
            <a:pPr marL="457200" lvl="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 smtClean="0">
                <a:latin typeface="Janna LT" panose="01000000000000000000" pitchFamily="2" charset="-78"/>
                <a:cs typeface="Janna LT" panose="01000000000000000000" pitchFamily="2" charset="-78"/>
              </a:rPr>
              <a:t>المنتجعات</a:t>
            </a:r>
            <a:endParaRPr lang="ar-SA" dirty="0">
              <a:latin typeface="Janna LT" panose="01000000000000000000" pitchFamily="2" charset="-78"/>
              <a:cs typeface="Janna LT" panose="01000000000000000000" pitchFamily="2" charset="-78"/>
            </a:endParaRPr>
          </a:p>
          <a:p>
            <a:pPr marL="457200" lvl="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 smtClean="0">
                <a:latin typeface="Janna LT" panose="01000000000000000000" pitchFamily="2" charset="-78"/>
                <a:cs typeface="Janna LT" panose="01000000000000000000" pitchFamily="2" charset="-78"/>
              </a:rPr>
              <a:t>تأجير  السيارات</a:t>
            </a:r>
          </a:p>
          <a:p>
            <a:pPr marL="457200" lvl="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 smtClean="0">
                <a:latin typeface="Janna LT" panose="01000000000000000000" pitchFamily="2" charset="-78"/>
                <a:cs typeface="Janna LT" panose="01000000000000000000" pitchFamily="2" charset="-78"/>
              </a:rPr>
              <a:t>قاعات الأفراح</a:t>
            </a:r>
          </a:p>
          <a:p>
            <a:pPr marL="457200" lvl="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 smtClean="0">
                <a:latin typeface="Janna LT" panose="01000000000000000000" pitchFamily="2" charset="-78"/>
                <a:cs typeface="Janna LT" panose="01000000000000000000" pitchFamily="2" charset="-78"/>
              </a:rPr>
              <a:t>المقاهي</a:t>
            </a:r>
          </a:p>
          <a:p>
            <a:pPr marL="457200" lvl="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 smtClean="0">
                <a:latin typeface="Janna LT" panose="01000000000000000000" pitchFamily="2" charset="-78"/>
                <a:cs typeface="Janna LT" panose="01000000000000000000" pitchFamily="2" charset="-78"/>
              </a:rPr>
              <a:t>ملابس الماركات العالمية</a:t>
            </a:r>
          </a:p>
          <a:p>
            <a:pPr marL="457200" lvl="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 smtClean="0">
                <a:latin typeface="Janna LT" panose="01000000000000000000" pitchFamily="2" charset="-78"/>
                <a:cs typeface="Janna LT" panose="01000000000000000000" pitchFamily="2" charset="-78"/>
              </a:rPr>
              <a:t>الصيدليات</a:t>
            </a:r>
          </a:p>
          <a:p>
            <a:pPr marL="457200" lvl="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 smtClean="0">
                <a:latin typeface="Janna LT" panose="01000000000000000000" pitchFamily="2" charset="-78"/>
                <a:cs typeface="Janna LT" panose="01000000000000000000" pitchFamily="2" charset="-78"/>
              </a:rPr>
              <a:t>مراكز التسوق والمجمعات</a:t>
            </a:r>
          </a:p>
          <a:p>
            <a:pPr marL="45720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dirty="0" smtClean="0">
                <a:latin typeface="Janna LT" panose="01000000000000000000" pitchFamily="2" charset="-78"/>
                <a:cs typeface="Janna LT" panose="01000000000000000000" pitchFamily="2" charset="-78"/>
              </a:rPr>
              <a:t>أحلامهم </a:t>
            </a:r>
            <a:r>
              <a:rPr lang="ar-SA" dirty="0">
                <a:latin typeface="Janna LT" panose="01000000000000000000" pitchFamily="2" charset="-78"/>
                <a:cs typeface="Janna LT" panose="01000000000000000000" pitchFamily="2" charset="-78"/>
              </a:rPr>
              <a:t>سوف تكشف لنا بقية شركاؤنا</a:t>
            </a:r>
          </a:p>
          <a:p>
            <a:pPr marL="457200" lvl="0" indent="-457200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endParaRPr lang="ar-SA" dirty="0">
              <a:latin typeface="Janna LT" panose="01000000000000000000" pitchFamily="2" charset="-78"/>
              <a:cs typeface="Janna LT" panose="01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21260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2000">
        <p:checker/>
      </p:transition>
    </mc:Choice>
    <mc:Fallback xmlns="">
      <p:transition spd="slow" advClick="0" advTm="2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3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6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6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9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12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15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180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210"/>
                            </p:stCondLst>
                            <p:childTnLst>
                              <p:par>
                                <p:cTn id="5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240"/>
                            </p:stCondLst>
                            <p:childTnLst>
                              <p:par>
                                <p:cTn id="6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270"/>
                            </p:stCondLst>
                            <p:childTnLst>
                              <p:par>
                                <p:cTn id="7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2360"/>
                            </p:stCondLst>
                            <p:childTnLst>
                              <p:par>
                                <p:cTn id="7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3390"/>
                            </p:stCondLst>
                            <p:childTnLst>
                              <p:par>
                                <p:cTn id="8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4420"/>
                            </p:stCondLst>
                            <p:childTnLst>
                              <p:par>
                                <p:cTn id="8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5450"/>
                            </p:stCondLst>
                            <p:childTnLst>
                              <p:par>
                                <p:cTn id="9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6540"/>
                            </p:stCondLst>
                            <p:childTnLst>
                              <p:par>
                                <p:cTn id="10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7540"/>
                            </p:stCondLst>
                            <p:childTnLst>
                              <p:par>
                                <p:cTn id="10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8570"/>
                            </p:stCondLst>
                            <p:childTnLst>
                              <p:par>
                                <p:cTn id="1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9070"/>
                            </p:stCondLst>
                            <p:childTnLst>
                              <p:par>
                                <p:cTn id="1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9570"/>
                            </p:stCondLst>
                            <p:childTnLst>
                              <p:par>
                                <p:cTn id="1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0070"/>
                            </p:stCondLst>
                            <p:childTnLst>
                              <p:par>
                                <p:cTn id="1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0570"/>
                            </p:stCondLst>
                            <p:childTnLst>
                              <p:par>
                                <p:cTn id="1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1070"/>
                            </p:stCondLst>
                            <p:childTnLst>
                              <p:par>
                                <p:cTn id="1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21570"/>
                            </p:stCondLst>
                            <p:childTnLst>
                              <p:par>
                                <p:cTn id="1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2070"/>
                            </p:stCondLst>
                            <p:childTnLst>
                              <p:par>
                                <p:cTn id="1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2570"/>
                            </p:stCondLst>
                            <p:childTnLst>
                              <p:par>
                                <p:cTn id="1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23070"/>
                            </p:stCondLst>
                            <p:childTnLst>
                              <p:par>
                                <p:cTn id="1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3570"/>
                            </p:stCondLst>
                            <p:childTnLst>
                              <p:par>
                                <p:cTn id="1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00"/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24070"/>
                            </p:stCondLst>
                            <p:childTnLst>
                              <p:par>
                                <p:cTn id="1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00"/>
                                        <p:tgtEl>
                                          <p:spTgt spid="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24570"/>
                            </p:stCondLst>
                            <p:childTnLst>
                              <p:par>
                                <p:cTn id="16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25070"/>
                            </p:stCondLst>
                            <p:childTnLst>
                              <p:par>
                                <p:cTn id="16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1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25570"/>
                            </p:stCondLst>
                            <p:childTnLst>
                              <p:par>
                                <p:cTn id="16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00"/>
                                        <p:tgtEl>
                                          <p:spTgt spid="1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26070"/>
                            </p:stCondLst>
                            <p:childTnLst>
                              <p:par>
                                <p:cTn id="1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1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26570"/>
                            </p:stCondLst>
                            <p:childTnLst>
                              <p:par>
                                <p:cTn id="17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00"/>
                                        <p:tgtEl>
                                          <p:spTgt spid="1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-252536" y="2520190"/>
            <a:ext cx="9144000" cy="2554545"/>
          </a:xfrm>
          <a:prstGeom prst="rect">
            <a:avLst/>
          </a:prstGeom>
          <a:noFill/>
          <a:effectLst>
            <a:glow rad="254000">
              <a:schemeClr val="accent3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  <a:softEdge rad="6350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8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Janna LT" panose="01000000000000000000" pitchFamily="2" charset="-78"/>
                <a:cs typeface="Janna LT" panose="01000000000000000000" pitchFamily="2" charset="-78"/>
              </a:rPr>
              <a:t>قادة العمل </a:t>
            </a:r>
            <a:r>
              <a:rPr lang="ar-SA" sz="8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Janna LT" panose="01000000000000000000" pitchFamily="2" charset="-78"/>
                <a:cs typeface="Janna LT" panose="01000000000000000000" pitchFamily="2" charset="-78"/>
              </a:rPr>
              <a:t>التطوعي</a:t>
            </a:r>
          </a:p>
          <a:p>
            <a:pPr algn="ctr"/>
            <a:r>
              <a:rPr lang="ar-SA" sz="8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66FF33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Janna LT" panose="01000000000000000000" pitchFamily="2" charset="-78"/>
                <a:cs typeface="Janna LT" panose="01000000000000000000" pitchFamily="2" charset="-78"/>
              </a:rPr>
              <a:t>(المرشحون)</a:t>
            </a:r>
            <a:endParaRPr lang="ar-SA" sz="80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66FF33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Janna LT" panose="01000000000000000000" pitchFamily="2" charset="-78"/>
              <a:cs typeface="Janna LT" panose="01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46733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2000">
        <p14:prism dir="r"/>
      </p:transition>
    </mc:Choice>
    <mc:Fallback xmlns=""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رسم تخطيطي 1"/>
          <p:cNvGraphicFramePr/>
          <p:nvPr>
            <p:extLst>
              <p:ext uri="{D42A27DB-BD31-4B8C-83A1-F6EECF244321}">
                <p14:modId xmlns:p14="http://schemas.microsoft.com/office/powerpoint/2010/main" val="2607391215"/>
              </p:ext>
            </p:extLst>
          </p:nvPr>
        </p:nvGraphicFramePr>
        <p:xfrm>
          <a:off x="1524000" y="0"/>
          <a:ext cx="6096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6687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Click="0" advTm="2000">
        <p14:honeycomb/>
      </p:transition>
    </mc:Choice>
    <mc:Fallback xmlns=""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E415431-CF84-43E1-9AD4-6C1CE46D5B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graphicEl>
                                              <a:dgm id="{CE415431-CF84-43E1-9AD4-6C1CE46D5B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graphicEl>
                                              <a:dgm id="{CE415431-CF84-43E1-9AD4-6C1CE46D5B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CFF2BB0-5789-4AEA-B822-0DBFFD1F9D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>
                                            <p:graphicEl>
                                              <a:dgm id="{ECFF2BB0-5789-4AEA-B822-0DBFFD1F9D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graphicEl>
                                              <a:dgm id="{ECFF2BB0-5789-4AEA-B822-0DBFFD1F9D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42814EF-C5FD-4140-B46A-F988CC7D1C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graphicEl>
                                              <a:dgm id="{E42814EF-C5FD-4140-B46A-F988CC7D1C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graphicEl>
                                              <a:dgm id="{E42814EF-C5FD-4140-B46A-F988CC7D1C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F03A387-E6DE-45C4-9DFB-B050385ECA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graphicEl>
                                              <a:dgm id="{0F03A387-E6DE-45C4-9DFB-B050385ECA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graphicEl>
                                              <a:dgm id="{0F03A387-E6DE-45C4-9DFB-B050385ECA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5388DE9-F856-481D-B18B-DDAFDFF9A6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graphicEl>
                                              <a:dgm id="{65388DE9-F856-481D-B18B-DDAFDFF9A6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graphicEl>
                                              <a:dgm id="{65388DE9-F856-481D-B18B-DDAFDFF9A6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41E905B-857A-4B88-9E02-2C087B1F28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graphicEl>
                                              <a:dgm id="{A41E905B-857A-4B88-9E02-2C087B1F28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graphicEl>
                                              <a:dgm id="{A41E905B-857A-4B88-9E02-2C087B1F28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A6AB0C5-1CAA-49F6-83F3-98552B9A09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graphicEl>
                                              <a:dgm id="{9A6AB0C5-1CAA-49F6-83F3-98552B9A09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graphicEl>
                                              <a:dgm id="{9A6AB0C5-1CAA-49F6-83F3-98552B9A09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74B9007-DEFB-4A80-BF2F-1F4C366AF1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graphicEl>
                                              <a:dgm id="{E74B9007-DEFB-4A80-BF2F-1F4C366AF1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graphicEl>
                                              <a:dgm id="{E74B9007-DEFB-4A80-BF2F-1F4C366AF1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9BB03F4-2AA9-495A-BE9B-C3ADF67F10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>
                                            <p:graphicEl>
                                              <a:dgm id="{D9BB03F4-2AA9-495A-BE9B-C3ADF67F10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graphicEl>
                                              <a:dgm id="{D9BB03F4-2AA9-495A-BE9B-C3ADF67F10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523CA62-618B-4B88-9C79-56CA726FE5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graphicEl>
                                              <a:dgm id="{8523CA62-618B-4B88-9C79-56CA726FE5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">
                                            <p:graphicEl>
                                              <a:dgm id="{8523CA62-618B-4B88-9C79-56CA726FE5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D2C4181-73B0-4E3E-B985-18FFD23E29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graphicEl>
                                              <a:dgm id="{FD2C4181-73B0-4E3E-B985-18FFD23E29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graphicEl>
                                              <a:dgm id="{FD2C4181-73B0-4E3E-B985-18FFD23E29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543075D-AD01-4FFC-B8B7-761F94CEAA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">
                                            <p:graphicEl>
                                              <a:dgm id="{0543075D-AD01-4FFC-B8B7-761F94CEAA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">
                                            <p:graphicEl>
                                              <a:dgm id="{0543075D-AD01-4FFC-B8B7-761F94CEAA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9534470-70D6-43A9-8EBF-554154751B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">
                                            <p:graphicEl>
                                              <a:dgm id="{59534470-70D6-43A9-8EBF-554154751B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">
                                            <p:graphicEl>
                                              <a:dgm id="{59534470-70D6-43A9-8EBF-554154751B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314786A-4484-426D-B45D-624727A716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graphicEl>
                                              <a:dgm id="{9314786A-4484-426D-B45D-624727A716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graphicEl>
                                              <a:dgm id="{9314786A-4484-426D-B45D-624727A716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E15483F-A052-4679-AF42-A237B015C1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">
                                            <p:graphicEl>
                                              <a:dgm id="{2E15483F-A052-4679-AF42-A237B015C1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">
                                            <p:graphicEl>
                                              <a:dgm id="{2E15483F-A052-4679-AF42-A237B015C1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EA7372C-C4C6-42C3-A269-3AF5BEA624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">
                                            <p:graphicEl>
                                              <a:dgm id="{CEA7372C-C4C6-42C3-A269-3AF5BEA624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">
                                            <p:graphicEl>
                                              <a:dgm id="{CEA7372C-C4C6-42C3-A269-3AF5BEA624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رسم تخطيطي 1"/>
          <p:cNvGraphicFramePr/>
          <p:nvPr>
            <p:extLst>
              <p:ext uri="{D42A27DB-BD31-4B8C-83A1-F6EECF244321}">
                <p14:modId xmlns:p14="http://schemas.microsoft.com/office/powerpoint/2010/main" val="3682833845"/>
              </p:ext>
            </p:extLst>
          </p:nvPr>
        </p:nvGraphicFramePr>
        <p:xfrm>
          <a:off x="251520" y="476673"/>
          <a:ext cx="8676456" cy="63813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98251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 advTm="2000">
        <p:dissolve/>
      </p:transition>
    </mc:Choice>
    <mc:Fallback>
      <p:transition spd="slow" advClick="0" advTm="2000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6EF097A-0F58-4CC2-A33C-97EFDAA039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">
                                            <p:graphicEl>
                                              <a:dgm id="{C6EF097A-0F58-4CC2-A33C-97EFDAA039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CE8B266-96AD-4004-B87A-F1816B1F75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2">
                                            <p:graphicEl>
                                              <a:dgm id="{3CE8B266-96AD-4004-B87A-F1816B1F75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D6288FD-0F3A-48FF-868E-5AFDF86FDF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2">
                                            <p:graphicEl>
                                              <a:dgm id="{4D6288FD-0F3A-48FF-868E-5AFDF86FDF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0F4481B-72B0-4B0D-8F8B-0EAEAF29C6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2">
                                            <p:graphicEl>
                                              <a:dgm id="{60F4481B-72B0-4B0D-8F8B-0EAEAF29C6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B836269-FB2D-4E45-AF7C-58C6D904E1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2">
                                            <p:graphicEl>
                                              <a:dgm id="{6B836269-FB2D-4E45-AF7C-58C6D904E19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A42E281-3D0A-4093-8A1E-548F34769C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2">
                                            <p:graphicEl>
                                              <a:dgm id="{1A42E281-3D0A-4093-8A1E-548F34769C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ربع نص 6"/>
          <p:cNvSpPr txBox="1"/>
          <p:nvPr/>
        </p:nvSpPr>
        <p:spPr>
          <a:xfrm>
            <a:off x="4355976" y="188640"/>
            <a:ext cx="4392488" cy="523220"/>
          </a:xfrm>
          <a:prstGeom prst="rect">
            <a:avLst/>
          </a:prstGeom>
          <a:noFill/>
          <a:effectLst>
            <a:glow rad="254000">
              <a:schemeClr val="accent3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  <a:softEdge rad="6350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Janna LT" panose="01000000000000000000" pitchFamily="2" charset="-78"/>
                <a:cs typeface="Janna LT" panose="01000000000000000000" pitchFamily="2" charset="-78"/>
              </a:rPr>
              <a:t>استبيانات ومقترحات للعمل :</a:t>
            </a:r>
            <a:endParaRPr lang="ar-SA" sz="2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Janna LT" panose="01000000000000000000" pitchFamily="2" charset="-78"/>
              <a:cs typeface="Janna LT" panose="01000000000000000000" pitchFamily="2" charset="-78"/>
            </a:endParaRPr>
          </a:p>
        </p:txBody>
      </p:sp>
      <p:graphicFrame>
        <p:nvGraphicFramePr>
          <p:cNvPr id="8" name="رسم تخطيطي 7"/>
          <p:cNvGraphicFramePr/>
          <p:nvPr>
            <p:extLst>
              <p:ext uri="{D42A27DB-BD31-4B8C-83A1-F6EECF244321}">
                <p14:modId xmlns:p14="http://schemas.microsoft.com/office/powerpoint/2010/main" val="2769203007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72688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 advClick="0" advTm="11000">
        <p14:switch dir="l"/>
      </p:transition>
    </mc:Choice>
    <mc:Fallback>
      <p:transition spd="slow" advClick="0" advTm="1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91BF67C-934D-4AC2-A157-61C602404C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8">
                                            <p:graphicEl>
                                              <a:dgm id="{091BF67C-934D-4AC2-A157-61C602404C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animBg="1"/>
      <p:bldGraphic spid="8" grpId="0">
        <p:bldSub>
          <a:bldDgm bld="one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رسم تخطيطي 2"/>
          <p:cNvGraphicFramePr/>
          <p:nvPr>
            <p:extLst>
              <p:ext uri="{D42A27DB-BD31-4B8C-83A1-F6EECF244321}">
                <p14:modId xmlns:p14="http://schemas.microsoft.com/office/powerpoint/2010/main" val="2241869497"/>
              </p:ext>
            </p:extLst>
          </p:nvPr>
        </p:nvGraphicFramePr>
        <p:xfrm>
          <a:off x="179512" y="0"/>
          <a:ext cx="8784976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610526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250" advClick="0" advTm="6000">
        <p14:doors dir="vert"/>
      </p:transition>
    </mc:Choice>
    <mc:Fallback>
      <p:transition spd="slow" advClick="0" advTm="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7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dirty="0" smtClean="0">
                <a:solidFill>
                  <a:srgbClr val="FF66FF"/>
                </a:solidFill>
                <a:latin typeface="Janna LT" panose="01000000000000000000" pitchFamily="2" charset="-78"/>
                <a:cs typeface="Janna LT" panose="01000000000000000000" pitchFamily="2" charset="-78"/>
              </a:rPr>
              <a:t>مبادرات مشابهة</a:t>
            </a:r>
            <a:endParaRPr lang="ar-SA" dirty="0">
              <a:solidFill>
                <a:srgbClr val="FF66FF"/>
              </a:solidFill>
              <a:latin typeface="Janna LT" panose="01000000000000000000" pitchFamily="2" charset="-78"/>
              <a:cs typeface="Janna LT" panose="01000000000000000000" pitchFamily="2" charset="-78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187624" y="1916832"/>
            <a:ext cx="66247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ar-SA" sz="2400" dirty="0" smtClean="0">
                <a:solidFill>
                  <a:srgbClr val="00B0F0"/>
                </a:solidFill>
                <a:latin typeface="Janna LT" panose="01000000000000000000" pitchFamily="2" charset="-78"/>
                <a:cs typeface="Janna LT" panose="01000000000000000000" pitchFamily="2" charset="-78"/>
              </a:rPr>
              <a:t>مؤسسة تحقيق أمنية في  أبوظبي:</a:t>
            </a:r>
          </a:p>
          <a:p>
            <a:pPr lvl="0"/>
            <a:r>
              <a:rPr lang="ar-SA" sz="2400" dirty="0" smtClean="0">
                <a:latin typeface="Janna LT" panose="01000000000000000000" pitchFamily="2" charset="-78"/>
                <a:cs typeface="Janna LT" panose="01000000000000000000" pitchFamily="2" charset="-78"/>
                <a:hlinkClick r:id="rId2"/>
              </a:rPr>
              <a:t>أضغط هنا (الربط)</a:t>
            </a:r>
            <a:endParaRPr lang="ar-SA" sz="2400" dirty="0" smtClean="0">
              <a:latin typeface="Janna LT" panose="01000000000000000000" pitchFamily="2" charset="-78"/>
              <a:cs typeface="Janna LT" panose="01000000000000000000" pitchFamily="2" charset="-78"/>
            </a:endParaRPr>
          </a:p>
          <a:p>
            <a:pPr lvl="0"/>
            <a:r>
              <a:rPr lang="ar-SA" sz="2400" dirty="0">
                <a:solidFill>
                  <a:srgbClr val="00B0F0"/>
                </a:solidFill>
              </a:rPr>
              <a:t>مؤسسة تحقيق أمنية الدولية </a:t>
            </a:r>
            <a:r>
              <a:rPr lang="en-US" sz="2400" dirty="0" smtClean="0">
                <a:solidFill>
                  <a:srgbClr val="00B0F0"/>
                </a:solidFill>
              </a:rPr>
              <a:t>MAWF </a:t>
            </a:r>
            <a:r>
              <a:rPr lang="en-US" sz="2400" dirty="0">
                <a:solidFill>
                  <a:srgbClr val="00B0F0"/>
                </a:solidFill>
              </a:rPr>
              <a:t>International</a:t>
            </a:r>
            <a:r>
              <a:rPr lang="en-US" sz="2400" dirty="0" smtClean="0">
                <a:solidFill>
                  <a:srgbClr val="00B0F0"/>
                </a:solidFill>
              </a:rPr>
              <a:t>)</a:t>
            </a:r>
            <a:r>
              <a:rPr lang="ar-SA" sz="2400" dirty="0" smtClean="0">
                <a:solidFill>
                  <a:srgbClr val="00B0F0"/>
                </a:solidFill>
              </a:rPr>
              <a:t>)</a:t>
            </a:r>
          </a:p>
          <a:p>
            <a:pPr lvl="0"/>
            <a:r>
              <a:rPr lang="ar-SA" sz="2400" dirty="0" smtClean="0">
                <a:latin typeface="Janna LT" panose="01000000000000000000" pitchFamily="2" charset="-78"/>
                <a:cs typeface="Janna LT" panose="01000000000000000000" pitchFamily="2" charset="-78"/>
                <a:hlinkClick r:id="rId3"/>
              </a:rPr>
              <a:t>أضغط هنا (الرابط)</a:t>
            </a:r>
            <a:endParaRPr lang="ar-SA" sz="2400" dirty="0" smtClean="0">
              <a:latin typeface="Janna LT" panose="01000000000000000000" pitchFamily="2" charset="-78"/>
              <a:cs typeface="Janna LT" panose="01000000000000000000" pitchFamily="2" charset="-78"/>
            </a:endParaRPr>
          </a:p>
          <a:p>
            <a:pPr lvl="0"/>
            <a:r>
              <a:rPr lang="ar-SA" sz="2400" dirty="0" smtClean="0">
                <a:solidFill>
                  <a:srgbClr val="00B0F0"/>
                </a:solidFill>
                <a:latin typeface="Janna LT" panose="01000000000000000000" pitchFamily="2" charset="-78"/>
                <a:cs typeface="Janna LT" panose="01000000000000000000" pitchFamily="2" charset="-78"/>
              </a:rPr>
              <a:t>مبادرة </a:t>
            </a:r>
            <a:r>
              <a:rPr lang="ar-SA" sz="2400" dirty="0">
                <a:solidFill>
                  <a:srgbClr val="00B0F0"/>
                </a:solidFill>
              </a:rPr>
              <a:t>تمنى أمنية حملة تابعة للجامعة </a:t>
            </a:r>
            <a:r>
              <a:rPr lang="ar-SA" sz="2400" dirty="0">
                <a:solidFill>
                  <a:srgbClr val="00B0F0"/>
                </a:solidFill>
                <a:hlinkClick r:id="rId4"/>
              </a:rPr>
              <a:t>@</a:t>
            </a:r>
            <a:r>
              <a:rPr lang="en-US" sz="2400" dirty="0">
                <a:solidFill>
                  <a:srgbClr val="00B0F0"/>
                </a:solidFill>
                <a:hlinkClick r:id="rId4"/>
              </a:rPr>
              <a:t>KSAU_HS</a:t>
            </a:r>
            <a:r>
              <a:rPr lang="en-US" sz="2400" dirty="0">
                <a:solidFill>
                  <a:srgbClr val="00B0F0"/>
                </a:solidFill>
              </a:rPr>
              <a:t> </a:t>
            </a:r>
            <a:endParaRPr lang="ar-SA" sz="2400" dirty="0" smtClean="0">
              <a:solidFill>
                <a:srgbClr val="00B0F0"/>
              </a:solidFill>
            </a:endParaRPr>
          </a:p>
          <a:p>
            <a:pPr lvl="0"/>
            <a:r>
              <a:rPr lang="ar-SA" sz="2400" dirty="0" smtClean="0">
                <a:latin typeface="Janna LT" panose="01000000000000000000" pitchFamily="2" charset="-78"/>
                <a:cs typeface="Janna LT" panose="01000000000000000000" pitchFamily="2" charset="-78"/>
                <a:hlinkClick r:id="rId5"/>
              </a:rPr>
              <a:t>أضغط هنا (الرباط)</a:t>
            </a:r>
            <a:endParaRPr lang="en-US" sz="2400" dirty="0" smtClean="0">
              <a:latin typeface="Janna LT" panose="01000000000000000000" pitchFamily="2" charset="-78"/>
              <a:cs typeface="Janna LT" panose="01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69188461"/>
      </p:ext>
    </p:extLst>
  </p:cSld>
  <p:clrMapOvr>
    <a:masterClrMapping/>
  </p:clrMapOvr>
  <p:transition advClick="0" advTm="2000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رسم تخطيطي 1"/>
          <p:cNvGraphicFramePr/>
          <p:nvPr>
            <p:extLst>
              <p:ext uri="{D42A27DB-BD31-4B8C-83A1-F6EECF244321}">
                <p14:modId xmlns:p14="http://schemas.microsoft.com/office/powerpoint/2010/main" val="1930619657"/>
              </p:ext>
            </p:extLst>
          </p:nvPr>
        </p:nvGraphicFramePr>
        <p:xfrm>
          <a:off x="467544" y="548680"/>
          <a:ext cx="8208912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مربع نص 2"/>
          <p:cNvSpPr txBox="1"/>
          <p:nvPr/>
        </p:nvSpPr>
        <p:spPr>
          <a:xfrm>
            <a:off x="5004048" y="400110"/>
            <a:ext cx="3419872" cy="400110"/>
          </a:xfrm>
          <a:prstGeom prst="rect">
            <a:avLst/>
          </a:prstGeom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lvl="0" algn="ctr"/>
            <a:r>
              <a:rPr lang="ar-SA" sz="2000" dirty="0" smtClean="0">
                <a:solidFill>
                  <a:schemeClr val="accent4">
                    <a:lumMod val="75000"/>
                  </a:schemeClr>
                </a:solidFill>
                <a:latin typeface="Janna LT" panose="01000000000000000000" pitchFamily="2" charset="-78"/>
                <a:cs typeface="Janna LT" panose="01000000000000000000" pitchFamily="2" charset="-78"/>
              </a:rPr>
              <a:t>حلمنا تحقيق حلمهم</a:t>
            </a:r>
            <a:endParaRPr lang="ar-SA" sz="2000" dirty="0">
              <a:solidFill>
                <a:schemeClr val="accent4">
                  <a:lumMod val="75000"/>
                </a:schemeClr>
              </a:solidFill>
              <a:latin typeface="Janna LT" panose="01000000000000000000" pitchFamily="2" charset="-78"/>
              <a:cs typeface="Janna LT" panose="01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36712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Click="0" advTm="2000">
        <p14:honeycomb/>
      </p:transition>
    </mc:Choice>
    <mc:Fallback xmlns=""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573B0D4-33C3-4053-8D84-EBB6221DD7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graphicEl>
                                              <a:dgm id="{4573B0D4-33C3-4053-8D84-EBB6221DD7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graphicEl>
                                              <a:dgm id="{4573B0D4-33C3-4053-8D84-EBB6221DD7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graphicEl>
                                              <a:dgm id="{4573B0D4-33C3-4053-8D84-EBB6221DD7C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graphicEl>
                                              <a:dgm id="{4573B0D4-33C3-4053-8D84-EBB6221DD7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graphicEl>
                                              <a:dgm id="{4573B0D4-33C3-4053-8D84-EBB6221DD7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6AB6AD4-5D34-48D4-9F29-04F08E404E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graphicEl>
                                              <a:dgm id="{56AB6AD4-5D34-48D4-9F29-04F08E404E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graphicEl>
                                              <a:dgm id="{56AB6AD4-5D34-48D4-9F29-04F08E404E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graphicEl>
                                              <a:dgm id="{56AB6AD4-5D34-48D4-9F29-04F08E404E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graphicEl>
                                              <a:dgm id="{56AB6AD4-5D34-48D4-9F29-04F08E404E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graphicEl>
                                              <a:dgm id="{56AB6AD4-5D34-48D4-9F29-04F08E404E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2693D9F-2DD2-4091-B1F7-BDD164ECF1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graphicEl>
                                              <a:dgm id="{32693D9F-2DD2-4091-B1F7-BDD164ECF1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">
                                            <p:graphicEl>
                                              <a:dgm id="{32693D9F-2DD2-4091-B1F7-BDD164ECF1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graphicEl>
                                              <a:dgm id="{32693D9F-2DD2-4091-B1F7-BDD164ECF1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graphicEl>
                                              <a:dgm id="{32693D9F-2DD2-4091-B1F7-BDD164ECF1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graphicEl>
                                              <a:dgm id="{32693D9F-2DD2-4091-B1F7-BDD164ECF1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1EEBF0D-3ED9-4A4A-9AEA-43617FDC53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graphicEl>
                                              <a:dgm id="{B1EEBF0D-3ED9-4A4A-9AEA-43617FDC53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graphicEl>
                                              <a:dgm id="{B1EEBF0D-3ED9-4A4A-9AEA-43617FDC53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graphicEl>
                                              <a:dgm id="{B1EEBF0D-3ED9-4A4A-9AEA-43617FDC53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>
                                            <p:graphicEl>
                                              <a:dgm id="{B1EEBF0D-3ED9-4A4A-9AEA-43617FDC53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">
                                            <p:graphicEl>
                                              <a:dgm id="{B1EEBF0D-3ED9-4A4A-9AEA-43617FDC53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49222A5-3EEB-49F9-8D5B-FA3DC0A2B7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">
                                            <p:graphicEl>
                                              <a:dgm id="{B49222A5-3EEB-49F9-8D5B-FA3DC0A2B7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">
                                            <p:graphicEl>
                                              <a:dgm id="{B49222A5-3EEB-49F9-8D5B-FA3DC0A2B7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graphicEl>
                                              <a:dgm id="{B49222A5-3EEB-49F9-8D5B-FA3DC0A2B7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">
                                            <p:graphicEl>
                                              <a:dgm id="{B49222A5-3EEB-49F9-8D5B-FA3DC0A2B7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graphicEl>
                                              <a:dgm id="{B49222A5-3EEB-49F9-8D5B-FA3DC0A2B7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1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6C6F279-D952-4BD3-AA02-23C2D9A3C9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">
                                            <p:graphicEl>
                                              <a:dgm id="{56C6F279-D952-4BD3-AA02-23C2D9A3C9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">
                                            <p:graphicEl>
                                              <a:dgm id="{56C6F279-D952-4BD3-AA02-23C2D9A3C9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">
                                            <p:graphicEl>
                                              <a:dgm id="{56C6F279-D952-4BD3-AA02-23C2D9A3C9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graphicEl>
                                              <a:dgm id="{56C6F279-D952-4BD3-AA02-23C2D9A3C9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graphicEl>
                                              <a:dgm id="{56C6F279-D952-4BD3-AA02-23C2D9A3C9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000"/>
                            </p:stCondLst>
                            <p:childTnLst>
                              <p:par>
                                <p:cTn id="59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084DF05-F8FD-48F4-AD69-79150AFD35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">
                                            <p:graphicEl>
                                              <a:dgm id="{C084DF05-F8FD-48F4-AD69-79150AFD35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">
                                            <p:graphicEl>
                                              <a:dgm id="{C084DF05-F8FD-48F4-AD69-79150AFD35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">
                                            <p:graphicEl>
                                              <a:dgm id="{C084DF05-F8FD-48F4-AD69-79150AFD35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">
                                            <p:graphicEl>
                                              <a:dgm id="{C084DF05-F8FD-48F4-AD69-79150AFD35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">
                                            <p:graphicEl>
                                              <a:dgm id="{C084DF05-F8FD-48F4-AD69-79150AFD35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500"/>
                            </p:stCondLst>
                            <p:childTnLst>
                              <p:par>
                                <p:cTn id="67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5393782-167C-4151-B403-6F25434628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">
                                            <p:graphicEl>
                                              <a:dgm id="{35393782-167C-4151-B403-6F25434628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">
                                            <p:graphicEl>
                                              <a:dgm id="{35393782-167C-4151-B403-6F25434628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">
                                            <p:graphicEl>
                                              <a:dgm id="{35393782-167C-4151-B403-6F25434628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">
                                            <p:graphicEl>
                                              <a:dgm id="{35393782-167C-4151-B403-6F25434628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">
                                            <p:graphicEl>
                                              <a:dgm id="{35393782-167C-4151-B403-6F25434628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0"/>
                            </p:stCondLst>
                            <p:childTnLst>
                              <p:par>
                                <p:cTn id="75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48EED6E-FE9D-46BC-B93B-05FC80A526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">
                                            <p:graphicEl>
                                              <a:dgm id="{C48EED6E-FE9D-46BC-B93B-05FC80A526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">
                                            <p:graphicEl>
                                              <a:dgm id="{C48EED6E-FE9D-46BC-B93B-05FC80A526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">
                                            <p:graphicEl>
                                              <a:dgm id="{C48EED6E-FE9D-46BC-B93B-05FC80A526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">
                                            <p:graphicEl>
                                              <a:dgm id="{C48EED6E-FE9D-46BC-B93B-05FC80A526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">
                                            <p:graphicEl>
                                              <a:dgm id="{C48EED6E-FE9D-46BC-B93B-05FC80A526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500"/>
                            </p:stCondLst>
                            <p:childTnLst>
                              <p:par>
                                <p:cTn id="83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C7DC5E9-4207-4253-862F-E2506F8EC7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">
                                            <p:graphicEl>
                                              <a:dgm id="{4C7DC5E9-4207-4253-862F-E2506F8EC7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">
                                            <p:graphicEl>
                                              <a:dgm id="{4C7DC5E9-4207-4253-862F-E2506F8EC7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">
                                            <p:graphicEl>
                                              <a:dgm id="{4C7DC5E9-4207-4253-862F-E2506F8EC7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">
                                            <p:graphicEl>
                                              <a:dgm id="{4C7DC5E9-4207-4253-862F-E2506F8EC7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">
                                            <p:graphicEl>
                                              <a:dgm id="{4C7DC5E9-4207-4253-862F-E2506F8EC7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6000"/>
                            </p:stCondLst>
                            <p:childTnLst>
                              <p:par>
                                <p:cTn id="91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340FE74-5876-4526-B33F-42300FC685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">
                                            <p:graphicEl>
                                              <a:dgm id="{1340FE74-5876-4526-B33F-42300FC685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">
                                            <p:graphicEl>
                                              <a:dgm id="{1340FE74-5876-4526-B33F-42300FC685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">
                                            <p:graphicEl>
                                              <a:dgm id="{1340FE74-5876-4526-B33F-42300FC685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">
                                            <p:graphicEl>
                                              <a:dgm id="{1340FE74-5876-4526-B33F-42300FC685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">
                                            <p:graphicEl>
                                              <a:dgm id="{1340FE74-5876-4526-B33F-42300FC685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 rev="1"/>
        </p:bldSub>
      </p:bldGraphic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رسم تخطيطي 3"/>
          <p:cNvGraphicFramePr/>
          <p:nvPr>
            <p:extLst>
              <p:ext uri="{D42A27DB-BD31-4B8C-83A1-F6EECF244321}">
                <p14:modId xmlns:p14="http://schemas.microsoft.com/office/powerpoint/2010/main" val="2816387788"/>
              </p:ext>
            </p:extLst>
          </p:nvPr>
        </p:nvGraphicFramePr>
        <p:xfrm>
          <a:off x="1043608" y="2145928"/>
          <a:ext cx="7416824" cy="4712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رسم تخطيطي 2"/>
          <p:cNvGraphicFramePr/>
          <p:nvPr>
            <p:extLst>
              <p:ext uri="{D42A27DB-BD31-4B8C-83A1-F6EECF244321}">
                <p14:modId xmlns:p14="http://schemas.microsoft.com/office/powerpoint/2010/main" val="4052688112"/>
              </p:ext>
            </p:extLst>
          </p:nvPr>
        </p:nvGraphicFramePr>
        <p:xfrm>
          <a:off x="1547664" y="836712"/>
          <a:ext cx="6096000" cy="1728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50379610"/>
      </p:ext>
    </p:extLst>
  </p:cSld>
  <p:clrMapOvr>
    <a:masterClrMapping/>
  </p:clrMapOvr>
  <p:transition advClick="0" advTm="2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240370B-A7C2-4CE2-8DE4-5F6E0CF008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dgm id="{A240370B-A7C2-4CE2-8DE4-5F6E0CF008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F1B0FC5-21CA-4811-AF8E-A3D9863DB7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graphicEl>
                                              <a:dgm id="{1F1B0FC5-21CA-4811-AF8E-A3D9863DB7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9BDD604-BB6D-4137-A808-98BB2B0C7A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graphicEl>
                                              <a:dgm id="{79BDD604-BB6D-4137-A808-98BB2B0C7A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0345698-DA93-4233-B7A6-5B45D8B081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graphicEl>
                                              <a:dgm id="{C0345698-DA93-4233-B7A6-5B45D8B081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A83E01C-63C4-450B-B051-DD86045E9B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graphicEl>
                                              <a:dgm id="{2A83E01C-63C4-450B-B051-DD86045E9B5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BAF6561-248D-4D17-8C71-50D4830148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graphicEl>
                                              <a:dgm id="{DBAF6561-248D-4D17-8C71-50D4830148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BAFD39F-92BA-483F-A2F7-942BBCA60D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graphicEl>
                                              <a:dgm id="{3BAFD39F-92BA-483F-A2F7-942BBCA60D2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4E8C1A0-950C-4C24-8A98-09721315BC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graphicEl>
                                              <a:dgm id="{F4E8C1A0-950C-4C24-8A98-09721315BC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B9CD2C9-CF14-4C37-B7BA-96152379E0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AB9CD2C9-CF14-4C37-B7BA-96152379E0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C4353DE-E95A-4C82-9D06-6BCEFC91C4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graphicEl>
                                              <a:dgm id="{4C4353DE-E95A-4C82-9D06-6BCEFC91C45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872345A-7893-40B0-AF41-6DF26A439C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4872345A-7893-40B0-AF41-6DF26A439C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FC7A1B2-83DA-4C94-8F42-CF2A55B6DA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>
                                            <p:graphicEl>
                                              <a:dgm id="{9FC7A1B2-83DA-4C94-8F42-CF2A55B6DA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B953593-A02F-4CD1-8235-7D8D1B05FB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">
                                            <p:graphicEl>
                                              <a:dgm id="{8B953593-A02F-4CD1-8235-7D8D1B05FB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DBEEFDF-58A0-4C5F-8878-1820EBA529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">
                                            <p:graphicEl>
                                              <a:dgm id="{CDBEEFDF-58A0-4C5F-8878-1820EBA5292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4866BB8-FEEB-47E9-AAA0-1BDED53375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">
                                            <p:graphicEl>
                                              <a:dgm id="{D4866BB8-FEEB-47E9-AAA0-1BDED533753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ACE806B-8F4E-4995-8458-BEB7CFD72A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">
                                            <p:graphicEl>
                                              <a:dgm id="{DACE806B-8F4E-4995-8458-BEB7CFD72A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1">
        <p:bldSub>
          <a:bldDgm bld="one" rev="1"/>
        </p:bldSub>
      </p:bldGraphic>
      <p:bldGraphic spid="3" grpId="0">
        <p:bldSub>
          <a:bldDgm bld="one" rev="1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رسم تخطيطي 1"/>
          <p:cNvGraphicFramePr/>
          <p:nvPr>
            <p:extLst>
              <p:ext uri="{D42A27DB-BD31-4B8C-83A1-F6EECF244321}">
                <p14:modId xmlns:p14="http://schemas.microsoft.com/office/powerpoint/2010/main" val="2500828339"/>
              </p:ext>
            </p:extLst>
          </p:nvPr>
        </p:nvGraphicFramePr>
        <p:xfrm>
          <a:off x="0" y="548680"/>
          <a:ext cx="8676456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مربع نص 4"/>
          <p:cNvSpPr txBox="1"/>
          <p:nvPr/>
        </p:nvSpPr>
        <p:spPr>
          <a:xfrm>
            <a:off x="5004048" y="400110"/>
            <a:ext cx="3419872" cy="400110"/>
          </a:xfrm>
          <a:prstGeom prst="rect">
            <a:avLst/>
          </a:prstGeom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lvl="0" algn="ctr"/>
            <a:r>
              <a:rPr lang="ar-SA" sz="2000" dirty="0">
                <a:solidFill>
                  <a:schemeClr val="accent4">
                    <a:lumMod val="75000"/>
                  </a:schemeClr>
                </a:solidFill>
                <a:latin typeface="Janna LT" panose="01000000000000000000" pitchFamily="2" charset="-78"/>
                <a:cs typeface="Janna LT" panose="01000000000000000000" pitchFamily="2" charset="-78"/>
              </a:rPr>
              <a:t>المهتمين بمرضى </a:t>
            </a:r>
            <a:r>
              <a:rPr lang="ar-SA" sz="2000" dirty="0" smtClean="0">
                <a:solidFill>
                  <a:schemeClr val="accent4">
                    <a:lumMod val="75000"/>
                  </a:schemeClr>
                </a:solidFill>
                <a:latin typeface="Janna LT" panose="01000000000000000000" pitchFamily="2" charset="-78"/>
                <a:cs typeface="Janna LT" panose="01000000000000000000" pitchFamily="2" charset="-78"/>
              </a:rPr>
              <a:t>السرطان</a:t>
            </a:r>
            <a:endParaRPr lang="ar-SA" sz="2000" dirty="0">
              <a:solidFill>
                <a:schemeClr val="accent4">
                  <a:lumMod val="75000"/>
                </a:schemeClr>
              </a:solidFill>
              <a:latin typeface="Janna LT" panose="01000000000000000000" pitchFamily="2" charset="-78"/>
              <a:cs typeface="Janna LT" panose="01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27037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2000">
        <p14:flip dir="l"/>
      </p:transition>
    </mc:Choice>
    <mc:Fallback xmlns=""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340FE74-5876-4526-B33F-42300FC685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graphicEl>
                                              <a:dgm id="{1340FE74-5876-4526-B33F-42300FC685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graphicEl>
                                              <a:dgm id="{1340FE74-5876-4526-B33F-42300FC685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graphicEl>
                                              <a:dgm id="{1340FE74-5876-4526-B33F-42300FC685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C7DC5E9-4207-4253-862F-E2506F8EC7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graphicEl>
                                              <a:dgm id="{4C7DC5E9-4207-4253-862F-E2506F8EC7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graphicEl>
                                              <a:dgm id="{4C7DC5E9-4207-4253-862F-E2506F8EC7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graphicEl>
                                              <a:dgm id="{4C7DC5E9-4207-4253-862F-E2506F8EC7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49222A5-3EEB-49F9-8D5B-FA3DC0A2B7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graphicEl>
                                              <a:dgm id="{B49222A5-3EEB-49F9-8D5B-FA3DC0A2B7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graphicEl>
                                              <a:dgm id="{B49222A5-3EEB-49F9-8D5B-FA3DC0A2B7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graphicEl>
                                              <a:dgm id="{B49222A5-3EEB-49F9-8D5B-FA3DC0A2B7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48EED6E-FE9D-46BC-B93B-05FC80A526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graphicEl>
                                              <a:dgm id="{C48EED6E-FE9D-46BC-B93B-05FC80A526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graphicEl>
                                              <a:dgm id="{C48EED6E-FE9D-46BC-B93B-05FC80A526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graphicEl>
                                              <a:dgm id="{C48EED6E-FE9D-46BC-B93B-05FC80A526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1EEBF0D-3ED9-4A4A-9AEA-43617FDC53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graphicEl>
                                              <a:dgm id="{B1EEBF0D-3ED9-4A4A-9AEA-43617FDC53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graphicEl>
                                              <a:dgm id="{B1EEBF0D-3ED9-4A4A-9AEA-43617FDC53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graphicEl>
                                              <a:dgm id="{B1EEBF0D-3ED9-4A4A-9AEA-43617FDC53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5393782-167C-4151-B403-6F25434628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">
                                            <p:graphicEl>
                                              <a:dgm id="{35393782-167C-4151-B403-6F25434628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graphicEl>
                                              <a:dgm id="{35393782-167C-4151-B403-6F25434628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graphicEl>
                                              <a:dgm id="{35393782-167C-4151-B403-6F25434628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2693D9F-2DD2-4091-B1F7-BDD164ECF1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>
                                            <p:graphicEl>
                                              <a:dgm id="{32693D9F-2DD2-4091-B1F7-BDD164ECF1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graphicEl>
                                              <a:dgm id="{32693D9F-2DD2-4091-B1F7-BDD164ECF1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graphicEl>
                                              <a:dgm id="{32693D9F-2DD2-4091-B1F7-BDD164ECF1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0"/>
                            </p:stCondLst>
                            <p:childTnLst>
                              <p:par>
                                <p:cTn id="5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6C6F279-D952-4BD3-AA02-23C2D9A3C9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">
                                            <p:graphicEl>
                                              <a:dgm id="{56C6F279-D952-4BD3-AA02-23C2D9A3C9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">
                                            <p:graphicEl>
                                              <a:dgm id="{56C6F279-D952-4BD3-AA02-23C2D9A3C9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>
                                            <p:graphicEl>
                                              <a:dgm id="{56C6F279-D952-4BD3-AA02-23C2D9A3C9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500"/>
                            </p:stCondLst>
                            <p:childTnLst>
                              <p:par>
                                <p:cTn id="5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573B0D4-33C3-4053-8D84-EBB6221DD7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">
                                            <p:graphicEl>
                                              <a:dgm id="{4573B0D4-33C3-4053-8D84-EBB6221DD7C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">
                                            <p:graphicEl>
                                              <a:dgm id="{4573B0D4-33C3-4053-8D84-EBB6221DD7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">
                                            <p:graphicEl>
                                              <a:dgm id="{4573B0D4-33C3-4053-8D84-EBB6221DD7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رسم تخطيطي 2"/>
          <p:cNvGraphicFramePr/>
          <p:nvPr>
            <p:extLst>
              <p:ext uri="{D42A27DB-BD31-4B8C-83A1-F6EECF244321}">
                <p14:modId xmlns:p14="http://schemas.microsoft.com/office/powerpoint/2010/main" val="4204182661"/>
              </p:ext>
            </p:extLst>
          </p:nvPr>
        </p:nvGraphicFramePr>
        <p:xfrm>
          <a:off x="0" y="1844824"/>
          <a:ext cx="9324528" cy="5013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مستطيل مستدير الزوايا 3"/>
          <p:cNvSpPr/>
          <p:nvPr/>
        </p:nvSpPr>
        <p:spPr>
          <a:xfrm>
            <a:off x="1259632" y="116632"/>
            <a:ext cx="6624736" cy="1728192"/>
          </a:xfrm>
          <a:prstGeom prst="round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>
                <a:latin typeface="Janna LT" panose="01000000000000000000" pitchFamily="2" charset="-78"/>
                <a:cs typeface="Janna LT" panose="01000000000000000000" pitchFamily="2" charset="-78"/>
              </a:rPr>
              <a:t>عملنا ..ينطلق من أحاديث الرسول صلى الله عليه وسلم : بأن أقوام دخلوا الجنة بأعمال صغيرة ميسرة</a:t>
            </a:r>
            <a:endParaRPr lang="ar-SA" sz="2800" dirty="0">
              <a:latin typeface="Janna LT" panose="01000000000000000000" pitchFamily="2" charset="-78"/>
              <a:cs typeface="Janna LT" panose="01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56369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 advTm="2000">
        <p14:doors dir="vert"/>
      </p:transition>
    </mc:Choice>
    <mc:Fallback xmlns=""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85ABD29-0A46-461D-8DAB-81103A214E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graphicEl>
                                              <a:dgm id="{185ABD29-0A46-461D-8DAB-81103A214E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graphicEl>
                                              <a:dgm id="{185ABD29-0A46-461D-8DAB-81103A214E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graphicEl>
                                              <a:dgm id="{185ABD29-0A46-461D-8DAB-81103A214E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64A6487-F835-4FE6-8522-604118348A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graphicEl>
                                              <a:dgm id="{864A6487-F835-4FE6-8522-604118348A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graphicEl>
                                              <a:dgm id="{864A6487-F835-4FE6-8522-604118348A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graphicEl>
                                              <a:dgm id="{864A6487-F835-4FE6-8522-604118348A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0A19D10-3999-40CE-A692-55469CBD6B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graphicEl>
                                              <a:dgm id="{E0A19D10-3999-40CE-A692-55469CBD6B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graphicEl>
                                              <a:dgm id="{E0A19D10-3999-40CE-A692-55469CBD6B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graphicEl>
                                              <a:dgm id="{E0A19D10-3999-40CE-A692-55469CBD6B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ECBA337-3375-4C74-83CE-8901AF83A7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graphicEl>
                                              <a:dgm id="{0ECBA337-3375-4C74-83CE-8901AF83A7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graphicEl>
                                              <a:dgm id="{0ECBA337-3375-4C74-83CE-8901AF83A7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graphicEl>
                                              <a:dgm id="{0ECBA337-3375-4C74-83CE-8901AF83A7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CEF4394-3534-4B31-AB4F-C0AC3FD630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graphicEl>
                                              <a:dgm id="{FCEF4394-3534-4B31-AB4F-C0AC3FD630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graphicEl>
                                              <a:dgm id="{FCEF4394-3534-4B31-AB4F-C0AC3FD630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graphicEl>
                                              <a:dgm id="{FCEF4394-3534-4B31-AB4F-C0AC3FD630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D7D155A-40AD-4952-AD0B-02574B5534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graphicEl>
                                              <a:dgm id="{CD7D155A-40AD-4952-AD0B-02574B55345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graphicEl>
                                              <a:dgm id="{CD7D155A-40AD-4952-AD0B-02574B5534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graphicEl>
                                              <a:dgm id="{CD7D155A-40AD-4952-AD0B-02574B5534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A58C1EA-894D-4285-ADD0-23B66E9EAE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graphicEl>
                                              <a:dgm id="{DA58C1EA-894D-4285-ADD0-23B66E9EAE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graphicEl>
                                              <a:dgm id="{DA58C1EA-894D-4285-ADD0-23B66E9EAE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graphicEl>
                                              <a:dgm id="{DA58C1EA-894D-4285-ADD0-23B66E9EAE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9000"/>
                            </p:stCondLst>
                            <p:childTnLst>
                              <p:par>
                                <p:cTn id="5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66A6608-DA19-4731-9FD1-6B74B420C7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graphicEl>
                                              <a:dgm id="{566A6608-DA19-4731-9FD1-6B74B420C7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graphicEl>
                                              <a:dgm id="{566A6608-DA19-4731-9FD1-6B74B420C7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graphicEl>
                                              <a:dgm id="{566A6608-DA19-4731-9FD1-6B74B420C7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0"/>
                            </p:stCondLst>
                            <p:childTnLst>
                              <p:par>
                                <p:cTn id="5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AB45B19-BD93-43B6-80A8-70E951ACDC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graphicEl>
                                              <a:dgm id="{CAB45B19-BD93-43B6-80A8-70E951ACDC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graphicEl>
                                              <a:dgm id="{CAB45B19-BD93-43B6-80A8-70E951ACDC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graphicEl>
                                              <a:dgm id="{CAB45B19-BD93-43B6-80A8-70E951ACDC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 rev="1"/>
        </p:bldSub>
      </p:bldGraphic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رسم تخطيطي 1"/>
          <p:cNvGraphicFramePr/>
          <p:nvPr>
            <p:extLst>
              <p:ext uri="{D42A27DB-BD31-4B8C-83A1-F6EECF244321}">
                <p14:modId xmlns:p14="http://schemas.microsoft.com/office/powerpoint/2010/main" val="1009897247"/>
              </p:ext>
            </p:extLst>
          </p:nvPr>
        </p:nvGraphicFramePr>
        <p:xfrm>
          <a:off x="611560" y="1397000"/>
          <a:ext cx="806489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مربع نص 2"/>
          <p:cNvSpPr txBox="1"/>
          <p:nvPr/>
        </p:nvSpPr>
        <p:spPr>
          <a:xfrm>
            <a:off x="5004048" y="400110"/>
            <a:ext cx="3419872" cy="400110"/>
          </a:xfrm>
          <a:prstGeom prst="rect">
            <a:avLst/>
          </a:prstGeom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lvl="0" algn="ctr"/>
            <a:r>
              <a:rPr lang="ar-SA" sz="2000" dirty="0" smtClean="0">
                <a:solidFill>
                  <a:schemeClr val="accent4">
                    <a:lumMod val="75000"/>
                  </a:schemeClr>
                </a:solidFill>
                <a:latin typeface="Janna LT" panose="01000000000000000000" pitchFamily="2" charset="-78"/>
                <a:cs typeface="Janna LT" panose="01000000000000000000" pitchFamily="2" charset="-78"/>
              </a:rPr>
              <a:t>مسارنا ...إنشاء :</a:t>
            </a:r>
            <a:endParaRPr lang="ar-SA" sz="2000" dirty="0">
              <a:solidFill>
                <a:schemeClr val="accent4">
                  <a:lumMod val="75000"/>
                </a:schemeClr>
              </a:solidFill>
              <a:latin typeface="Janna LT" panose="01000000000000000000" pitchFamily="2" charset="-78"/>
              <a:cs typeface="Janna LT" panose="01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91258471"/>
      </p:ext>
    </p:extLst>
  </p:cSld>
  <p:clrMapOvr>
    <a:masterClrMapping/>
  </p:clrMapOvr>
  <p:transition spd="slow" advClick="0" advTm="2000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3976640-8907-4FF0-9394-DC731FE058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>
                                            <p:graphicEl>
                                              <a:dgm id="{33976640-8907-4FF0-9394-DC731FE058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>
                                            <p:graphicEl>
                                              <a:dgm id="{33976640-8907-4FF0-9394-DC731FE058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>
                                            <p:graphicEl>
                                              <a:dgm id="{33976640-8907-4FF0-9394-DC731FE058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">
                                            <p:graphicEl>
                                              <a:dgm id="{33976640-8907-4FF0-9394-DC731FE058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CE9287C-A568-464B-8D82-49CF4EF45D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">
                                            <p:graphicEl>
                                              <a:dgm id="{1CE9287C-A568-464B-8D82-49CF4EF45D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">
                                            <p:graphicEl>
                                              <a:dgm id="{1CE9287C-A568-464B-8D82-49CF4EF45D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">
                                            <p:graphicEl>
                                              <a:dgm id="{1CE9287C-A568-464B-8D82-49CF4EF45D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">
                                            <p:graphicEl>
                                              <a:dgm id="{1CE9287C-A568-464B-8D82-49CF4EF45D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DA7155C-EFD6-4E49-9233-CA5C387E71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">
                                            <p:graphicEl>
                                              <a:dgm id="{BDA7155C-EFD6-4E49-9233-CA5C387E71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">
                                            <p:graphicEl>
                                              <a:dgm id="{BDA7155C-EFD6-4E49-9233-CA5C387E71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">
                                            <p:graphicEl>
                                              <a:dgm id="{BDA7155C-EFD6-4E49-9233-CA5C387E71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">
                                            <p:graphicEl>
                                              <a:dgm id="{BDA7155C-EFD6-4E49-9233-CA5C387E710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7000"/>
                            </p:stCondLst>
                            <p:childTnLst>
                              <p:par>
                                <p:cTn id="3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E3A6261-F486-4766-83AB-A3505D6C15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">
                                            <p:graphicEl>
                                              <a:dgm id="{6E3A6261-F486-4766-83AB-A3505D6C15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">
                                            <p:graphicEl>
                                              <a:dgm id="{6E3A6261-F486-4766-83AB-A3505D6C15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">
                                            <p:graphicEl>
                                              <a:dgm id="{6E3A6261-F486-4766-83AB-A3505D6C15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graphicEl>
                                              <a:dgm id="{6E3A6261-F486-4766-83AB-A3505D6C15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9000"/>
                            </p:stCondLst>
                            <p:childTnLst>
                              <p:par>
                                <p:cTn id="3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13B4D7E-520B-4462-8E85-159F974E1D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">
                                            <p:graphicEl>
                                              <a:dgm id="{A13B4D7E-520B-4462-8E85-159F974E1D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2">
                                            <p:graphicEl>
                                              <a:dgm id="{A13B4D7E-520B-4462-8E85-159F974E1D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">
                                            <p:graphicEl>
                                              <a:dgm id="{A13B4D7E-520B-4462-8E85-159F974E1D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">
                                            <p:graphicEl>
                                              <a:dgm id="{A13B4D7E-520B-4462-8E85-159F974E1D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1000"/>
                            </p:stCondLst>
                            <p:childTnLst>
                              <p:par>
                                <p:cTn id="4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519D1B2-5B08-4993-9CC4-75169B092F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">
                                            <p:graphicEl>
                                              <a:dgm id="{C519D1B2-5B08-4993-9CC4-75169B092F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">
                                            <p:graphicEl>
                                              <a:dgm id="{C519D1B2-5B08-4993-9CC4-75169B092F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">
                                            <p:graphicEl>
                                              <a:dgm id="{C519D1B2-5B08-4993-9CC4-75169B092F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">
                                            <p:graphicEl>
                                              <a:dgm id="{C519D1B2-5B08-4993-9CC4-75169B092F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رسم تخطيطي 1"/>
          <p:cNvGraphicFramePr/>
          <p:nvPr>
            <p:extLst>
              <p:ext uri="{D42A27DB-BD31-4B8C-83A1-F6EECF244321}">
                <p14:modId xmlns:p14="http://schemas.microsoft.com/office/powerpoint/2010/main" val="1294523464"/>
              </p:ext>
            </p:extLst>
          </p:nvPr>
        </p:nvGraphicFramePr>
        <p:xfrm>
          <a:off x="179512" y="2132856"/>
          <a:ext cx="864096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مجموعة 2"/>
          <p:cNvGrpSpPr/>
          <p:nvPr/>
        </p:nvGrpSpPr>
        <p:grpSpPr>
          <a:xfrm>
            <a:off x="1979712" y="584685"/>
            <a:ext cx="5372423" cy="936104"/>
            <a:chOff x="0" y="0"/>
            <a:chExt cx="8064896" cy="1269999"/>
          </a:xfr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4" name="مستطيل مستدير الزوايا 3"/>
            <p:cNvSpPr/>
            <p:nvPr/>
          </p:nvSpPr>
          <p:spPr>
            <a:xfrm>
              <a:off x="0" y="0"/>
              <a:ext cx="8064896" cy="1269999"/>
            </a:xfrm>
            <a:prstGeom prst="roundRect">
              <a:avLst>
                <a:gd name="adj" fmla="val 10000"/>
              </a:avLst>
            </a:prstGeom>
            <a:ln>
              <a:solidFill>
                <a:srgbClr val="FF6600"/>
              </a:solidFill>
            </a:ln>
            <a:sp3d contourW="19050" prstMaterial="metal">
              <a:bevelT w="88900" h="203200" prst="convex"/>
              <a:bevelB w="165100" h="254000"/>
            </a:sp3d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5" name="مستطيل 4"/>
            <p:cNvSpPr/>
            <p:nvPr/>
          </p:nvSpPr>
          <p:spPr>
            <a:xfrm>
              <a:off x="350648" y="0"/>
              <a:ext cx="7714247" cy="1269999"/>
            </a:xfrm>
            <a:prstGeom prst="rect">
              <a:avLst/>
            </a:prstGeom>
            <a:ln>
              <a:solidFill>
                <a:srgbClr val="FF6600"/>
              </a:solidFill>
            </a:ln>
            <a:sp3d>
              <a:bevelT prst="convex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25730" tIns="125730" rIns="125730" bIns="125730" numCol="1" spcCol="1270" anchor="ctr" anchorCtr="0">
              <a:noAutofit/>
            </a:bodyPr>
            <a:lstStyle/>
            <a:p>
              <a:pPr lvl="0" algn="r" defTabSz="14668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SA" sz="3300" b="1" kern="1200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Janna LT" panose="01000000000000000000" pitchFamily="2" charset="-78"/>
                  <a:cs typeface="Janna LT" panose="01000000000000000000" pitchFamily="2" charset="-78"/>
                </a:rPr>
                <a:t>الهدف من حساب في </a:t>
              </a:r>
              <a:r>
                <a:rPr lang="ar-SA" sz="3300" b="1" kern="1200" dirty="0" err="1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Janna LT" panose="01000000000000000000" pitchFamily="2" charset="-78"/>
                  <a:cs typeface="Janna LT" panose="01000000000000000000" pitchFamily="2" charset="-78"/>
                </a:rPr>
                <a:t>تويتر</a:t>
              </a:r>
              <a:r>
                <a:rPr lang="ar-SA" sz="3300" b="1" kern="1200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Janna LT" panose="01000000000000000000" pitchFamily="2" charset="-78"/>
                  <a:cs typeface="Janna LT" panose="01000000000000000000" pitchFamily="2" charset="-78"/>
                </a:rPr>
                <a:t> :</a:t>
              </a:r>
              <a:endParaRPr lang="ar-SA" sz="3300" b="1" kern="1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Janna LT" panose="01000000000000000000" pitchFamily="2" charset="-78"/>
                <a:cs typeface="Janna LT" panose="01000000000000000000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68890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000">
        <p14:gallery dir="r"/>
      </p:transition>
    </mc:Choice>
    <mc:Fallback xmlns=""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6DCEDBA-1024-42F1-989C-BDBDFFC9D8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>
                                            <p:graphicEl>
                                              <a:dgm id="{26DCEDBA-1024-42F1-989C-BDBDFFC9D8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>
                                            <p:graphicEl>
                                              <a:dgm id="{26DCEDBA-1024-42F1-989C-BDBDFFC9D8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>
                                            <p:graphicEl>
                                              <a:dgm id="{26DCEDBA-1024-42F1-989C-BDBDFFC9D8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BAD5EFF-2003-4D29-A859-58C8D34913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">
                                            <p:graphicEl>
                                              <a:dgm id="{1BAD5EFF-2003-4D29-A859-58C8D34913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">
                                            <p:graphicEl>
                                              <a:dgm id="{1BAD5EFF-2003-4D29-A859-58C8D34913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>
                                            <p:graphicEl>
                                              <a:dgm id="{1BAD5EFF-2003-4D29-A859-58C8D34913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369F0A5-06A5-4731-9449-28D264322A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">
                                            <p:graphicEl>
                                              <a:dgm id="{7369F0A5-06A5-4731-9449-28D264322A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">
                                            <p:graphicEl>
                                              <a:dgm id="{7369F0A5-06A5-4731-9449-28D264322A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graphicEl>
                                              <a:dgm id="{7369F0A5-06A5-4731-9449-28D264322A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6C363AA-A4F3-4D28-9A5B-09DF8283CB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">
                                            <p:graphicEl>
                                              <a:dgm id="{86C363AA-A4F3-4D28-9A5B-09DF8283CB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">
                                            <p:graphicEl>
                                              <a:dgm id="{86C363AA-A4F3-4D28-9A5B-09DF8283CB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">
                                            <p:graphicEl>
                                              <a:dgm id="{86C363AA-A4F3-4D28-9A5B-09DF8283CB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0930B30-A16D-4074-A418-4FC19E68CA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">
                                            <p:graphicEl>
                                              <a:dgm id="{D0930B30-A16D-4074-A418-4FC19E68CA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">
                                            <p:graphicEl>
                                              <a:dgm id="{D0930B30-A16D-4074-A418-4FC19E68CA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">
                                            <p:graphicEl>
                                              <a:dgm id="{D0930B30-A16D-4074-A418-4FC19E68CA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11CA366-7331-4E98-AE9E-19560A2243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">
                                            <p:graphicEl>
                                              <a:dgm id="{211CA366-7331-4E98-AE9E-19560A2243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">
                                            <p:graphicEl>
                                              <a:dgm id="{211CA366-7331-4E98-AE9E-19560A2243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">
                                            <p:graphicEl>
                                              <a:dgm id="{211CA366-7331-4E98-AE9E-19560A22431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/>
          <p:cNvGrpSpPr/>
          <p:nvPr/>
        </p:nvGrpSpPr>
        <p:grpSpPr>
          <a:xfrm>
            <a:off x="683568" y="270600"/>
            <a:ext cx="8064896" cy="1269999"/>
            <a:chOff x="0" y="1396999"/>
            <a:chExt cx="8064896" cy="1269999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3" name="مستطيل مستدير الزوايا 2"/>
            <p:cNvSpPr/>
            <p:nvPr/>
          </p:nvSpPr>
          <p:spPr>
            <a:xfrm>
              <a:off x="0" y="1396999"/>
              <a:ext cx="8064896" cy="1269999"/>
            </a:xfrm>
            <a:prstGeom prst="roundRect">
              <a:avLst>
                <a:gd name="adj" fmla="val 10000"/>
              </a:avLst>
            </a:prstGeom>
            <a:sp3d contourW="19050" prstMaterial="metal">
              <a:bevelT w="88900" h="203200"/>
              <a:bevelB w="165100" h="254000"/>
            </a:sp3d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sp>
        <p:sp>
          <p:nvSpPr>
            <p:cNvPr id="4" name="مستطيل 3"/>
            <p:cNvSpPr/>
            <p:nvPr/>
          </p:nvSpPr>
          <p:spPr>
            <a:xfrm>
              <a:off x="1739979" y="1396999"/>
              <a:ext cx="6324916" cy="126999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25730" tIns="125730" rIns="125730" bIns="125730" numCol="1" spcCol="1270" anchor="ctr" anchorCtr="0">
              <a:noAutofit/>
            </a:bodyPr>
            <a:lstStyle/>
            <a:p>
              <a:pPr lvl="0" algn="r" defTabSz="14668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SA" sz="3300" kern="1200" dirty="0" smtClean="0">
                  <a:latin typeface="Janna LT" panose="01000000000000000000" pitchFamily="2" charset="-78"/>
                  <a:cs typeface="Janna LT" panose="01000000000000000000" pitchFamily="2" charset="-78"/>
                </a:rPr>
                <a:t>الهدف من موقع الشبكة العنكبوتية :</a:t>
              </a:r>
              <a:endParaRPr lang="ar-SA" sz="3300" kern="1200" dirty="0">
                <a:latin typeface="Janna LT" panose="01000000000000000000" pitchFamily="2" charset="-78"/>
                <a:cs typeface="Janna LT" panose="01000000000000000000" pitchFamily="2" charset="-78"/>
              </a:endParaRPr>
            </a:p>
          </p:txBody>
        </p:sp>
      </p:grpSp>
      <p:grpSp>
        <p:nvGrpSpPr>
          <p:cNvPr id="6" name="مجموعة 5"/>
          <p:cNvGrpSpPr/>
          <p:nvPr/>
        </p:nvGrpSpPr>
        <p:grpSpPr>
          <a:xfrm>
            <a:off x="179512" y="2136018"/>
            <a:ext cx="8640959" cy="4057674"/>
            <a:chOff x="179512" y="2136018"/>
            <a:chExt cx="8640959" cy="4057674"/>
          </a:xfrm>
        </p:grpSpPr>
        <p:sp>
          <p:nvSpPr>
            <p:cNvPr id="7" name="شكل حر 6"/>
            <p:cNvSpPr/>
            <p:nvPr/>
          </p:nvSpPr>
          <p:spPr>
            <a:xfrm>
              <a:off x="179512" y="2136018"/>
              <a:ext cx="1038005" cy="1482863"/>
            </a:xfrm>
            <a:custGeom>
              <a:avLst/>
              <a:gdLst>
                <a:gd name="connsiteX0" fmla="*/ 0 w 1482862"/>
                <a:gd name="connsiteY0" fmla="*/ 0 h 1038004"/>
                <a:gd name="connsiteX1" fmla="*/ 963860 w 1482862"/>
                <a:gd name="connsiteY1" fmla="*/ 0 h 1038004"/>
                <a:gd name="connsiteX2" fmla="*/ 1482862 w 1482862"/>
                <a:gd name="connsiteY2" fmla="*/ 519002 h 1038004"/>
                <a:gd name="connsiteX3" fmla="*/ 963860 w 1482862"/>
                <a:gd name="connsiteY3" fmla="*/ 1038004 h 1038004"/>
                <a:gd name="connsiteX4" fmla="*/ 0 w 1482862"/>
                <a:gd name="connsiteY4" fmla="*/ 1038004 h 1038004"/>
                <a:gd name="connsiteX5" fmla="*/ 519002 w 1482862"/>
                <a:gd name="connsiteY5" fmla="*/ 519002 h 1038004"/>
                <a:gd name="connsiteX6" fmla="*/ 0 w 1482862"/>
                <a:gd name="connsiteY6" fmla="*/ 0 h 10380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82862" h="1038004">
                  <a:moveTo>
                    <a:pt x="1482862" y="0"/>
                  </a:moveTo>
                  <a:lnTo>
                    <a:pt x="1482862" y="674702"/>
                  </a:lnTo>
                  <a:lnTo>
                    <a:pt x="741431" y="1038004"/>
                  </a:lnTo>
                  <a:lnTo>
                    <a:pt x="0" y="674702"/>
                  </a:lnTo>
                  <a:lnTo>
                    <a:pt x="0" y="0"/>
                  </a:lnTo>
                  <a:lnTo>
                    <a:pt x="741431" y="363302"/>
                  </a:lnTo>
                  <a:lnTo>
                    <a:pt x="1482862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5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0"/>
                <a:satOff val="0"/>
                <a:lumOff val="0"/>
                <a:alphaOff val="0"/>
              </a:schemeClr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0" tIns="531703" rIns="12701" bIns="531702" numCol="1" spcCol="1270" anchor="ctr" anchorCtr="0">
              <a:noAutofit/>
            </a:bodyPr>
            <a:lstStyle/>
            <a:p>
              <a:pPr lvl="0" algn="ctr" defTabSz="8890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SA" sz="2000" kern="1200" dirty="0" smtClean="0">
                  <a:latin typeface="Janna LT" panose="01000000000000000000" pitchFamily="2" charset="-78"/>
                  <a:cs typeface="Janna LT" panose="01000000000000000000" pitchFamily="2" charset="-78"/>
                </a:rPr>
                <a:t>نحن</a:t>
              </a:r>
              <a:endParaRPr lang="ar-SA" sz="2000" kern="1200" dirty="0">
                <a:latin typeface="Janna LT" panose="01000000000000000000" pitchFamily="2" charset="-78"/>
                <a:cs typeface="Janna LT" panose="01000000000000000000" pitchFamily="2" charset="-78"/>
              </a:endParaRPr>
            </a:p>
          </p:txBody>
        </p:sp>
        <p:sp>
          <p:nvSpPr>
            <p:cNvPr id="8" name="شكل حر 7"/>
            <p:cNvSpPr/>
            <p:nvPr/>
          </p:nvSpPr>
          <p:spPr>
            <a:xfrm>
              <a:off x="1217516" y="2136020"/>
              <a:ext cx="7602955" cy="964367"/>
            </a:xfrm>
            <a:custGeom>
              <a:avLst/>
              <a:gdLst>
                <a:gd name="connsiteX0" fmla="*/ 160731 w 964367"/>
                <a:gd name="connsiteY0" fmla="*/ 0 h 7602955"/>
                <a:gd name="connsiteX1" fmla="*/ 803636 w 964367"/>
                <a:gd name="connsiteY1" fmla="*/ 0 h 7602955"/>
                <a:gd name="connsiteX2" fmla="*/ 964367 w 964367"/>
                <a:gd name="connsiteY2" fmla="*/ 160731 h 7602955"/>
                <a:gd name="connsiteX3" fmla="*/ 964367 w 964367"/>
                <a:gd name="connsiteY3" fmla="*/ 7602955 h 7602955"/>
                <a:gd name="connsiteX4" fmla="*/ 964367 w 964367"/>
                <a:gd name="connsiteY4" fmla="*/ 7602955 h 7602955"/>
                <a:gd name="connsiteX5" fmla="*/ 0 w 964367"/>
                <a:gd name="connsiteY5" fmla="*/ 7602955 h 7602955"/>
                <a:gd name="connsiteX6" fmla="*/ 0 w 964367"/>
                <a:gd name="connsiteY6" fmla="*/ 7602955 h 7602955"/>
                <a:gd name="connsiteX7" fmla="*/ 0 w 964367"/>
                <a:gd name="connsiteY7" fmla="*/ 160731 h 7602955"/>
                <a:gd name="connsiteX8" fmla="*/ 160731 w 964367"/>
                <a:gd name="connsiteY8" fmla="*/ 0 h 7602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4367" h="7602955">
                  <a:moveTo>
                    <a:pt x="964367" y="1267184"/>
                  </a:moveTo>
                  <a:lnTo>
                    <a:pt x="964367" y="6335771"/>
                  </a:lnTo>
                  <a:cubicBezTo>
                    <a:pt x="964367" y="7035615"/>
                    <a:pt x="955239" y="7602955"/>
                    <a:pt x="943980" y="7602955"/>
                  </a:cubicBezTo>
                  <a:lnTo>
                    <a:pt x="0" y="7602955"/>
                  </a:lnTo>
                  <a:lnTo>
                    <a:pt x="0" y="7602955"/>
                  </a:lnTo>
                  <a:lnTo>
                    <a:pt x="0" y="0"/>
                  </a:lnTo>
                  <a:lnTo>
                    <a:pt x="0" y="0"/>
                  </a:lnTo>
                  <a:lnTo>
                    <a:pt x="943980" y="0"/>
                  </a:lnTo>
                  <a:cubicBezTo>
                    <a:pt x="955239" y="0"/>
                    <a:pt x="964367" y="567340"/>
                    <a:pt x="964367" y="1267184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5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9" tIns="62316" rIns="62316" bIns="62318" numCol="1" spcCol="1270" anchor="ctr" anchorCtr="0">
              <a:noAutofit/>
            </a:bodyPr>
            <a:lstStyle/>
            <a:p>
              <a:pPr marL="228600" lvl="1" indent="-228600" algn="r" defTabSz="106680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ar-SA" sz="2400" kern="1200" dirty="0" smtClean="0">
                  <a:latin typeface="Janna LT" panose="01000000000000000000" pitchFamily="2" charset="-78"/>
                  <a:cs typeface="Janna LT" panose="01000000000000000000" pitchFamily="2" charset="-78"/>
                </a:rPr>
                <a:t>نشر الأحلام التي حققناها بتفاصيلها</a:t>
              </a:r>
              <a:endParaRPr lang="ar-SA" sz="2400" kern="1200" dirty="0">
                <a:latin typeface="Janna LT" panose="01000000000000000000" pitchFamily="2" charset="-78"/>
                <a:cs typeface="Janna LT" panose="01000000000000000000" pitchFamily="2" charset="-78"/>
              </a:endParaRPr>
            </a:p>
          </p:txBody>
        </p:sp>
        <p:sp>
          <p:nvSpPr>
            <p:cNvPr id="9" name="شكل حر 8"/>
            <p:cNvSpPr/>
            <p:nvPr/>
          </p:nvSpPr>
          <p:spPr>
            <a:xfrm>
              <a:off x="179512" y="3423424"/>
              <a:ext cx="1038004" cy="1482862"/>
            </a:xfrm>
            <a:custGeom>
              <a:avLst/>
              <a:gdLst>
                <a:gd name="connsiteX0" fmla="*/ 0 w 1482862"/>
                <a:gd name="connsiteY0" fmla="*/ 0 h 1038004"/>
                <a:gd name="connsiteX1" fmla="*/ 963860 w 1482862"/>
                <a:gd name="connsiteY1" fmla="*/ 0 h 1038004"/>
                <a:gd name="connsiteX2" fmla="*/ 1482862 w 1482862"/>
                <a:gd name="connsiteY2" fmla="*/ 519002 h 1038004"/>
                <a:gd name="connsiteX3" fmla="*/ 963860 w 1482862"/>
                <a:gd name="connsiteY3" fmla="*/ 1038004 h 1038004"/>
                <a:gd name="connsiteX4" fmla="*/ 0 w 1482862"/>
                <a:gd name="connsiteY4" fmla="*/ 1038004 h 1038004"/>
                <a:gd name="connsiteX5" fmla="*/ 519002 w 1482862"/>
                <a:gd name="connsiteY5" fmla="*/ 519002 h 1038004"/>
                <a:gd name="connsiteX6" fmla="*/ 0 w 1482862"/>
                <a:gd name="connsiteY6" fmla="*/ 0 h 10380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82862" h="1038004">
                  <a:moveTo>
                    <a:pt x="1482862" y="0"/>
                  </a:moveTo>
                  <a:lnTo>
                    <a:pt x="1482862" y="674702"/>
                  </a:lnTo>
                  <a:lnTo>
                    <a:pt x="741431" y="1038004"/>
                  </a:lnTo>
                  <a:lnTo>
                    <a:pt x="0" y="674702"/>
                  </a:lnTo>
                  <a:lnTo>
                    <a:pt x="0" y="0"/>
                  </a:lnTo>
                  <a:lnTo>
                    <a:pt x="741431" y="363302"/>
                  </a:lnTo>
                  <a:lnTo>
                    <a:pt x="1482862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5">
                <a:hueOff val="-4966938"/>
                <a:satOff val="19906"/>
                <a:lumOff val="4314"/>
                <a:alphaOff val="0"/>
              </a:schemeClr>
            </a:lnRef>
            <a:fillRef idx="3">
              <a:schemeClr val="accent5">
                <a:hueOff val="-4966938"/>
                <a:satOff val="19906"/>
                <a:lumOff val="4314"/>
                <a:alphaOff val="0"/>
              </a:schemeClr>
            </a:fillRef>
            <a:effectRef idx="2">
              <a:schemeClr val="accent5">
                <a:hueOff val="-4966938"/>
                <a:satOff val="19906"/>
                <a:lumOff val="4314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0" tIns="531702" rIns="12700" bIns="531702" numCol="1" spcCol="1270" anchor="ctr" anchorCtr="0">
              <a:noAutofit/>
            </a:bodyPr>
            <a:lstStyle/>
            <a:p>
              <a:pPr lvl="0" algn="ctr" defTabSz="8890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SA" sz="2000" kern="1200" dirty="0" smtClean="0">
                  <a:latin typeface="Janna LT" panose="01000000000000000000" pitchFamily="2" charset="-78"/>
                  <a:cs typeface="Janna LT" panose="01000000000000000000" pitchFamily="2" charset="-78"/>
                </a:rPr>
                <a:t>هم</a:t>
              </a:r>
              <a:endParaRPr lang="ar-SA" sz="2000" kern="1200" dirty="0">
                <a:latin typeface="Janna LT" panose="01000000000000000000" pitchFamily="2" charset="-78"/>
                <a:cs typeface="Janna LT" panose="01000000000000000000" pitchFamily="2" charset="-78"/>
              </a:endParaRPr>
            </a:p>
          </p:txBody>
        </p:sp>
        <p:sp>
          <p:nvSpPr>
            <p:cNvPr id="10" name="شكل حر 9"/>
            <p:cNvSpPr/>
            <p:nvPr/>
          </p:nvSpPr>
          <p:spPr>
            <a:xfrm>
              <a:off x="1217515" y="3423425"/>
              <a:ext cx="7602956" cy="963861"/>
            </a:xfrm>
            <a:custGeom>
              <a:avLst/>
              <a:gdLst>
                <a:gd name="connsiteX0" fmla="*/ 160647 w 963860"/>
                <a:gd name="connsiteY0" fmla="*/ 0 h 7602955"/>
                <a:gd name="connsiteX1" fmla="*/ 803213 w 963860"/>
                <a:gd name="connsiteY1" fmla="*/ 0 h 7602955"/>
                <a:gd name="connsiteX2" fmla="*/ 963860 w 963860"/>
                <a:gd name="connsiteY2" fmla="*/ 160647 h 7602955"/>
                <a:gd name="connsiteX3" fmla="*/ 963860 w 963860"/>
                <a:gd name="connsiteY3" fmla="*/ 7602955 h 7602955"/>
                <a:gd name="connsiteX4" fmla="*/ 963860 w 963860"/>
                <a:gd name="connsiteY4" fmla="*/ 7602955 h 7602955"/>
                <a:gd name="connsiteX5" fmla="*/ 0 w 963860"/>
                <a:gd name="connsiteY5" fmla="*/ 7602955 h 7602955"/>
                <a:gd name="connsiteX6" fmla="*/ 0 w 963860"/>
                <a:gd name="connsiteY6" fmla="*/ 7602955 h 7602955"/>
                <a:gd name="connsiteX7" fmla="*/ 0 w 963860"/>
                <a:gd name="connsiteY7" fmla="*/ 160647 h 7602955"/>
                <a:gd name="connsiteX8" fmla="*/ 160647 w 963860"/>
                <a:gd name="connsiteY8" fmla="*/ 0 h 7602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3860" h="7602955">
                  <a:moveTo>
                    <a:pt x="963860" y="1267191"/>
                  </a:moveTo>
                  <a:lnTo>
                    <a:pt x="963860" y="6335764"/>
                  </a:lnTo>
                  <a:cubicBezTo>
                    <a:pt x="963860" y="7035613"/>
                    <a:pt x="954742" y="7602951"/>
                    <a:pt x="943494" y="7602951"/>
                  </a:cubicBezTo>
                  <a:lnTo>
                    <a:pt x="0" y="7602951"/>
                  </a:lnTo>
                  <a:lnTo>
                    <a:pt x="0" y="7602951"/>
                  </a:lnTo>
                  <a:lnTo>
                    <a:pt x="0" y="4"/>
                  </a:lnTo>
                  <a:lnTo>
                    <a:pt x="0" y="4"/>
                  </a:lnTo>
                  <a:lnTo>
                    <a:pt x="943494" y="4"/>
                  </a:lnTo>
                  <a:cubicBezTo>
                    <a:pt x="954742" y="4"/>
                    <a:pt x="963860" y="567342"/>
                    <a:pt x="963860" y="1267191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5">
                <a:hueOff val="-4966938"/>
                <a:satOff val="19906"/>
                <a:lumOff val="4314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9" tIns="62292" rIns="62292" bIns="62293" numCol="1" spcCol="1270" anchor="ctr" anchorCtr="0">
              <a:noAutofit/>
            </a:bodyPr>
            <a:lstStyle/>
            <a:p>
              <a:pPr marL="228600" lvl="1" indent="-228600" algn="r" defTabSz="106680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ar-SA" sz="2400" kern="1200" dirty="0" smtClean="0">
                  <a:latin typeface="Janna LT" panose="01000000000000000000" pitchFamily="2" charset="-78"/>
                  <a:cs typeface="Janna LT" panose="01000000000000000000" pitchFamily="2" charset="-78"/>
                </a:rPr>
                <a:t>طرح احلام مرضانا</a:t>
              </a:r>
              <a:endParaRPr lang="ar-SA" sz="2400" kern="1200" dirty="0">
                <a:latin typeface="Janna LT" panose="01000000000000000000" pitchFamily="2" charset="-78"/>
                <a:cs typeface="Janna LT" panose="01000000000000000000" pitchFamily="2" charset="-78"/>
              </a:endParaRPr>
            </a:p>
          </p:txBody>
        </p:sp>
        <p:sp>
          <p:nvSpPr>
            <p:cNvPr id="11" name="شكل حر 10"/>
            <p:cNvSpPr/>
            <p:nvPr/>
          </p:nvSpPr>
          <p:spPr>
            <a:xfrm>
              <a:off x="179512" y="4710830"/>
              <a:ext cx="1038004" cy="1482862"/>
            </a:xfrm>
            <a:custGeom>
              <a:avLst/>
              <a:gdLst>
                <a:gd name="connsiteX0" fmla="*/ 0 w 1482862"/>
                <a:gd name="connsiteY0" fmla="*/ 0 h 1038004"/>
                <a:gd name="connsiteX1" fmla="*/ 963860 w 1482862"/>
                <a:gd name="connsiteY1" fmla="*/ 0 h 1038004"/>
                <a:gd name="connsiteX2" fmla="*/ 1482862 w 1482862"/>
                <a:gd name="connsiteY2" fmla="*/ 519002 h 1038004"/>
                <a:gd name="connsiteX3" fmla="*/ 963860 w 1482862"/>
                <a:gd name="connsiteY3" fmla="*/ 1038004 h 1038004"/>
                <a:gd name="connsiteX4" fmla="*/ 0 w 1482862"/>
                <a:gd name="connsiteY4" fmla="*/ 1038004 h 1038004"/>
                <a:gd name="connsiteX5" fmla="*/ 519002 w 1482862"/>
                <a:gd name="connsiteY5" fmla="*/ 519002 h 1038004"/>
                <a:gd name="connsiteX6" fmla="*/ 0 w 1482862"/>
                <a:gd name="connsiteY6" fmla="*/ 0 h 10380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82862" h="1038004">
                  <a:moveTo>
                    <a:pt x="1482862" y="0"/>
                  </a:moveTo>
                  <a:lnTo>
                    <a:pt x="1482862" y="674702"/>
                  </a:lnTo>
                  <a:lnTo>
                    <a:pt x="741431" y="1038004"/>
                  </a:lnTo>
                  <a:lnTo>
                    <a:pt x="0" y="674702"/>
                  </a:lnTo>
                  <a:lnTo>
                    <a:pt x="0" y="0"/>
                  </a:lnTo>
                  <a:lnTo>
                    <a:pt x="741431" y="363302"/>
                  </a:lnTo>
                  <a:lnTo>
                    <a:pt x="1482862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5">
                <a:hueOff val="-9933876"/>
                <a:satOff val="39811"/>
                <a:lumOff val="8628"/>
                <a:alphaOff val="0"/>
              </a:schemeClr>
            </a:lnRef>
            <a:fillRef idx="3">
              <a:schemeClr val="accent5">
                <a:hueOff val="-9933876"/>
                <a:satOff val="39811"/>
                <a:lumOff val="8628"/>
                <a:alphaOff val="0"/>
              </a:schemeClr>
            </a:fillRef>
            <a:effectRef idx="2">
              <a:schemeClr val="accent5">
                <a:hueOff val="-9933876"/>
                <a:satOff val="39811"/>
                <a:lumOff val="8628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0" tIns="531702" rIns="12700" bIns="531702" numCol="1" spcCol="1270" anchor="ctr" anchorCtr="0">
              <a:noAutofit/>
            </a:bodyPr>
            <a:lstStyle/>
            <a:p>
              <a:pPr lvl="0" algn="ctr" defTabSz="8890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SA" sz="2000" kern="1200" dirty="0" smtClean="0">
                  <a:latin typeface="Janna LT" panose="01000000000000000000" pitchFamily="2" charset="-78"/>
                  <a:cs typeface="Janna LT" panose="01000000000000000000" pitchFamily="2" charset="-78"/>
                </a:rPr>
                <a:t>شركاؤنا</a:t>
              </a:r>
              <a:endParaRPr lang="ar-SA" sz="2000" kern="1200" dirty="0">
                <a:latin typeface="Janna LT" panose="01000000000000000000" pitchFamily="2" charset="-78"/>
                <a:cs typeface="Janna LT" panose="01000000000000000000" pitchFamily="2" charset="-78"/>
              </a:endParaRPr>
            </a:p>
          </p:txBody>
        </p:sp>
        <p:sp>
          <p:nvSpPr>
            <p:cNvPr id="12" name="شكل حر 11"/>
            <p:cNvSpPr/>
            <p:nvPr/>
          </p:nvSpPr>
          <p:spPr>
            <a:xfrm>
              <a:off x="1217515" y="4710830"/>
              <a:ext cx="7602956" cy="963861"/>
            </a:xfrm>
            <a:custGeom>
              <a:avLst/>
              <a:gdLst>
                <a:gd name="connsiteX0" fmla="*/ 160647 w 963860"/>
                <a:gd name="connsiteY0" fmla="*/ 0 h 7602955"/>
                <a:gd name="connsiteX1" fmla="*/ 803213 w 963860"/>
                <a:gd name="connsiteY1" fmla="*/ 0 h 7602955"/>
                <a:gd name="connsiteX2" fmla="*/ 963860 w 963860"/>
                <a:gd name="connsiteY2" fmla="*/ 160647 h 7602955"/>
                <a:gd name="connsiteX3" fmla="*/ 963860 w 963860"/>
                <a:gd name="connsiteY3" fmla="*/ 7602955 h 7602955"/>
                <a:gd name="connsiteX4" fmla="*/ 963860 w 963860"/>
                <a:gd name="connsiteY4" fmla="*/ 7602955 h 7602955"/>
                <a:gd name="connsiteX5" fmla="*/ 0 w 963860"/>
                <a:gd name="connsiteY5" fmla="*/ 7602955 h 7602955"/>
                <a:gd name="connsiteX6" fmla="*/ 0 w 963860"/>
                <a:gd name="connsiteY6" fmla="*/ 7602955 h 7602955"/>
                <a:gd name="connsiteX7" fmla="*/ 0 w 963860"/>
                <a:gd name="connsiteY7" fmla="*/ 160647 h 7602955"/>
                <a:gd name="connsiteX8" fmla="*/ 160647 w 963860"/>
                <a:gd name="connsiteY8" fmla="*/ 0 h 7602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3860" h="7602955">
                  <a:moveTo>
                    <a:pt x="963860" y="1267191"/>
                  </a:moveTo>
                  <a:lnTo>
                    <a:pt x="963860" y="6335764"/>
                  </a:lnTo>
                  <a:cubicBezTo>
                    <a:pt x="963860" y="7035613"/>
                    <a:pt x="954742" y="7602951"/>
                    <a:pt x="943494" y="7602951"/>
                  </a:cubicBezTo>
                  <a:lnTo>
                    <a:pt x="0" y="7602951"/>
                  </a:lnTo>
                  <a:lnTo>
                    <a:pt x="0" y="7602951"/>
                  </a:lnTo>
                  <a:lnTo>
                    <a:pt x="0" y="4"/>
                  </a:lnTo>
                  <a:lnTo>
                    <a:pt x="0" y="4"/>
                  </a:lnTo>
                  <a:lnTo>
                    <a:pt x="943494" y="4"/>
                  </a:lnTo>
                  <a:cubicBezTo>
                    <a:pt x="954742" y="4"/>
                    <a:pt x="963860" y="567342"/>
                    <a:pt x="963860" y="1267191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5">
                <a:hueOff val="-9933876"/>
                <a:satOff val="39811"/>
                <a:lumOff val="8628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9" tIns="62292" rIns="62292" bIns="62293" numCol="1" spcCol="1270" anchor="ctr" anchorCtr="0">
              <a:noAutofit/>
            </a:bodyPr>
            <a:lstStyle/>
            <a:p>
              <a:pPr marL="228600" lvl="1" indent="-228600" algn="r" defTabSz="106680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ar-SA" sz="2400" kern="1200" dirty="0" smtClean="0">
                  <a:latin typeface="Janna LT" panose="01000000000000000000" pitchFamily="2" charset="-78"/>
                  <a:cs typeface="Janna LT" panose="01000000000000000000" pitchFamily="2" charset="-78"/>
                </a:rPr>
                <a:t>عرض أحلام متبرع بها لمن يريد قطافها من المرضى</a:t>
              </a:r>
              <a:endParaRPr lang="ar-SA" sz="2400" kern="1200" dirty="0">
                <a:latin typeface="Janna LT" panose="01000000000000000000" pitchFamily="2" charset="-78"/>
                <a:cs typeface="Janna LT" panose="01000000000000000000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681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000">
        <p14:prism dir="r" isContent="1" isInverted="1"/>
      </p:transition>
    </mc:Choice>
    <mc:Fallback xmlns=""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/>
          <p:cNvGrpSpPr/>
          <p:nvPr/>
        </p:nvGrpSpPr>
        <p:grpSpPr>
          <a:xfrm>
            <a:off x="179512" y="270600"/>
            <a:ext cx="8568952" cy="1269999"/>
            <a:chOff x="0" y="1396999"/>
            <a:chExt cx="8064896" cy="1269999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3" name="مستطيل مستدير الزوايا 2"/>
            <p:cNvSpPr/>
            <p:nvPr/>
          </p:nvSpPr>
          <p:spPr>
            <a:xfrm>
              <a:off x="0" y="1396999"/>
              <a:ext cx="8064896" cy="1269999"/>
            </a:xfrm>
            <a:prstGeom prst="roundRect">
              <a:avLst>
                <a:gd name="adj" fmla="val 10000"/>
              </a:avLst>
            </a:prstGeom>
            <a:sp3d contourW="19050" prstMaterial="metal">
              <a:bevelT w="88900" h="203200"/>
              <a:bevelB w="165100" h="254000"/>
            </a:sp3d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sp>
        <p:sp>
          <p:nvSpPr>
            <p:cNvPr id="4" name="مستطيل 3"/>
            <p:cNvSpPr/>
            <p:nvPr/>
          </p:nvSpPr>
          <p:spPr>
            <a:xfrm>
              <a:off x="1739979" y="1396999"/>
              <a:ext cx="6324916" cy="126999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25730" tIns="125730" rIns="125730" bIns="125730" numCol="1" spcCol="1270" anchor="ctr" anchorCtr="0">
              <a:noAutofit/>
            </a:bodyPr>
            <a:lstStyle/>
            <a:p>
              <a:pPr lvl="0" algn="r" defTabSz="14668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SA" sz="3300" dirty="0" smtClean="0">
                  <a:latin typeface="Janna LT" panose="01000000000000000000" pitchFamily="2" charset="-78"/>
                  <a:cs typeface="Janna LT" panose="01000000000000000000" pitchFamily="2" charset="-78"/>
                </a:rPr>
                <a:t>مقترح للموقع  أن يكون بثلاث أقسام :</a:t>
              </a:r>
              <a:endParaRPr lang="ar-SA" sz="3300" kern="1200" dirty="0">
                <a:latin typeface="Janna LT" panose="01000000000000000000" pitchFamily="2" charset="-78"/>
                <a:cs typeface="Janna LT" panose="01000000000000000000" pitchFamily="2" charset="-78"/>
              </a:endParaRPr>
            </a:p>
          </p:txBody>
        </p:sp>
      </p:grpSp>
      <p:graphicFrame>
        <p:nvGraphicFramePr>
          <p:cNvPr id="5" name="رسم تخطيطي 4"/>
          <p:cNvGraphicFramePr/>
          <p:nvPr>
            <p:extLst>
              <p:ext uri="{D42A27DB-BD31-4B8C-83A1-F6EECF244321}">
                <p14:modId xmlns:p14="http://schemas.microsoft.com/office/powerpoint/2010/main" val="1819602399"/>
              </p:ext>
            </p:extLst>
          </p:nvPr>
        </p:nvGraphicFramePr>
        <p:xfrm>
          <a:off x="72008" y="1397000"/>
          <a:ext cx="8964488" cy="5272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6878153"/>
      </p:ext>
    </p:extLst>
  </p:cSld>
  <p:clrMapOvr>
    <a:masterClrMapping/>
  </p:clrMapOvr>
  <p:transition advClick="0" advTm="2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212BFBC-5263-4203-95AE-4ECF876D41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>
                                            <p:graphicEl>
                                              <a:dgm id="{1212BFBC-5263-4203-95AE-4ECF876D41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>
                                            <p:graphicEl>
                                              <a:dgm id="{1212BFBC-5263-4203-95AE-4ECF876D41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graphicEl>
                                              <a:dgm id="{1212BFBC-5263-4203-95AE-4ECF876D41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2898B42-CF42-4920-875D-1A30F52501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>
                                            <p:graphicEl>
                                              <a:dgm id="{52898B42-CF42-4920-875D-1A30F52501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>
                                            <p:graphicEl>
                                              <a:dgm id="{52898B42-CF42-4920-875D-1A30F52501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>
                                            <p:graphicEl>
                                              <a:dgm id="{52898B42-CF42-4920-875D-1A30F52501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C8B7696-C0C1-4730-8289-5FBA211D17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">
                                            <p:graphicEl>
                                              <a:dgm id="{AC8B7696-C0C1-4730-8289-5FBA211D17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>
                                            <p:graphicEl>
                                              <a:dgm id="{AC8B7696-C0C1-4730-8289-5FBA211D17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graphicEl>
                                              <a:dgm id="{AC8B7696-C0C1-4730-8289-5FBA211D17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FB5ABE3-DD60-4615-98D5-F28B4E822E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">
                                            <p:graphicEl>
                                              <a:dgm id="{CFB5ABE3-DD60-4615-98D5-F28B4E822E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">
                                            <p:graphicEl>
                                              <a:dgm id="{CFB5ABE3-DD60-4615-98D5-F28B4E822E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">
                                            <p:graphicEl>
                                              <a:dgm id="{CFB5ABE3-DD60-4615-98D5-F28B4E822E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A6AC466-5E3B-4319-AC6E-4E069D74D5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5">
                                            <p:graphicEl>
                                              <a:dgm id="{CA6AC466-5E3B-4319-AC6E-4E069D74D5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5">
                                            <p:graphicEl>
                                              <a:dgm id="{CA6AC466-5E3B-4319-AC6E-4E069D74D5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5">
                                            <p:graphicEl>
                                              <a:dgm id="{CA6AC466-5E3B-4319-AC6E-4E069D74D59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02D569B-FF06-4696-BD65-A1B69FD8FF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5">
                                            <p:graphicEl>
                                              <a:dgm id="{502D569B-FF06-4696-BD65-A1B69FD8FF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5">
                                            <p:graphicEl>
                                              <a:dgm id="{502D569B-FF06-4696-BD65-A1B69FD8FF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5">
                                            <p:graphicEl>
                                              <a:dgm id="{502D569B-FF06-4696-BD65-A1B69FD8FF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9DF68D7-65FE-44AA-BD0F-928C5835F4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5">
                                            <p:graphicEl>
                                              <a:dgm id="{69DF68D7-65FE-44AA-BD0F-928C5835F4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5">
                                            <p:graphicEl>
                                              <a:dgm id="{69DF68D7-65FE-44AA-BD0F-928C5835F4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5">
                                            <p:graphicEl>
                                              <a:dgm id="{69DF68D7-65FE-44AA-BD0F-928C5835F43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2139D1A-2B20-486B-9DBF-308E864240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5">
                                            <p:graphicEl>
                                              <a:dgm id="{52139D1A-2B20-486B-9DBF-308E864240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5">
                                            <p:graphicEl>
                                              <a:dgm id="{52139D1A-2B20-486B-9DBF-308E864240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5">
                                            <p:graphicEl>
                                              <a:dgm id="{52139D1A-2B20-486B-9DBF-308E864240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 rev="1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مجموعة 4"/>
          <p:cNvGrpSpPr/>
          <p:nvPr/>
        </p:nvGrpSpPr>
        <p:grpSpPr>
          <a:xfrm>
            <a:off x="179512" y="4653136"/>
            <a:ext cx="8712967" cy="1944216"/>
            <a:chOff x="-360040" y="2433959"/>
            <a:chExt cx="8424936" cy="1944216"/>
          </a:xfrm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6" name="مستطيل مستدير الزوايا 5"/>
            <p:cNvSpPr/>
            <p:nvPr/>
          </p:nvSpPr>
          <p:spPr>
            <a:xfrm>
              <a:off x="-360040" y="2433959"/>
              <a:ext cx="8424936" cy="1944216"/>
            </a:xfrm>
            <a:prstGeom prst="roundRect">
              <a:avLst>
                <a:gd name="adj" fmla="val 10000"/>
              </a:avLst>
            </a:prstGeom>
            <a:sp3d contourW="19050" prstMaterial="metal">
              <a:bevelT w="88900" h="203200"/>
              <a:bevelB w="165100" h="254000"/>
            </a:sp3d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sp>
        <p:sp>
          <p:nvSpPr>
            <p:cNvPr id="7" name="مستطيل 6"/>
            <p:cNvSpPr/>
            <p:nvPr/>
          </p:nvSpPr>
          <p:spPr>
            <a:xfrm>
              <a:off x="-136989" y="2604120"/>
              <a:ext cx="8064895" cy="163003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25730" tIns="125730" rIns="125730" bIns="125730" numCol="1" spcCol="1270" anchor="ctr" anchorCtr="0">
              <a:noAutofit/>
            </a:bodyPr>
            <a:lstStyle/>
            <a:p>
              <a:pPr lvl="0" algn="r" defTabSz="14668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SA" sz="3300" kern="1200" dirty="0" smtClean="0">
                  <a:solidFill>
                    <a:schemeClr val="bg1">
                      <a:lumMod val="50000"/>
                    </a:schemeClr>
                  </a:solidFill>
                  <a:latin typeface="Janna LT" panose="01000000000000000000" pitchFamily="2" charset="-78"/>
                  <a:cs typeface="Janna LT" panose="01000000000000000000" pitchFamily="2" charset="-78"/>
                </a:rPr>
                <a:t>لماذا هذه الطريقة؟ حتى نضمن الاستمرار  بدون كلفة قانونية, أو كلفة زمنية في العمل الميداني.</a:t>
              </a:r>
              <a:endParaRPr lang="ar-SA" sz="3300" kern="1200" dirty="0">
                <a:solidFill>
                  <a:schemeClr val="bg1">
                    <a:lumMod val="50000"/>
                  </a:schemeClr>
                </a:solidFill>
                <a:latin typeface="Janna LT" panose="01000000000000000000" pitchFamily="2" charset="-78"/>
                <a:cs typeface="Janna LT" panose="01000000000000000000" pitchFamily="2" charset="-78"/>
              </a:endParaRPr>
            </a:p>
          </p:txBody>
        </p:sp>
      </p:grpSp>
      <p:sp>
        <p:nvSpPr>
          <p:cNvPr id="8" name="مستطيل 7"/>
          <p:cNvSpPr/>
          <p:nvPr/>
        </p:nvSpPr>
        <p:spPr>
          <a:xfrm>
            <a:off x="0" y="0"/>
            <a:ext cx="9144000" cy="4293096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5730" tIns="125730" rIns="125730" bIns="125730" numCol="1" spcCol="1270" anchor="ctr" anchorCtr="0">
            <a:noAutofit/>
          </a:bodyPr>
          <a:lstStyle/>
          <a:p>
            <a:pPr lvl="0" algn="just" defTabSz="146685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ar-SA" sz="3300" kern="1200" dirty="0" smtClean="0">
                <a:solidFill>
                  <a:schemeClr val="accent2">
                    <a:lumMod val="75000"/>
                  </a:schemeClr>
                </a:solidFill>
                <a:latin typeface="Janna LT" panose="01000000000000000000" pitchFamily="2" charset="-78"/>
                <a:cs typeface="Janna LT" panose="01000000000000000000" pitchFamily="2" charset="-78"/>
              </a:rPr>
              <a:t>دورنا الرئيسي :</a:t>
            </a:r>
          </a:p>
          <a:p>
            <a:pPr marL="457200" lvl="0" indent="-457200" algn="just" defTabSz="146685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sz="3300" dirty="0" smtClean="0">
                <a:solidFill>
                  <a:srgbClr val="00B050"/>
                </a:solidFill>
                <a:latin typeface="Janna LT" panose="01000000000000000000" pitchFamily="2" charset="-78"/>
                <a:cs typeface="Janna LT" panose="01000000000000000000" pitchFamily="2" charset="-78"/>
              </a:rPr>
              <a:t>لن يكون بالدعم المادي المباشر.</a:t>
            </a:r>
          </a:p>
          <a:p>
            <a:pPr marL="457200" lvl="0" indent="-457200" algn="just" defTabSz="146685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sz="3300" kern="1200" dirty="0" smtClean="0">
                <a:solidFill>
                  <a:srgbClr val="0070C0"/>
                </a:solidFill>
                <a:latin typeface="Janna LT" panose="01000000000000000000" pitchFamily="2" charset="-78"/>
                <a:cs typeface="Janna LT" panose="01000000000000000000" pitchFamily="2" charset="-78"/>
              </a:rPr>
              <a:t>ولن يكون بالعمل التطوعي الميداني.</a:t>
            </a:r>
          </a:p>
          <a:p>
            <a:pPr marL="457200" lvl="0" indent="-457200" algn="just" defTabSz="146685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SA" sz="3300" dirty="0" smtClean="0">
                <a:solidFill>
                  <a:schemeClr val="accent2">
                    <a:lumMod val="75000"/>
                  </a:schemeClr>
                </a:solidFill>
                <a:latin typeface="Janna LT" panose="01000000000000000000" pitchFamily="2" charset="-78"/>
                <a:cs typeface="Janna LT" panose="01000000000000000000" pitchFamily="2" charset="-78"/>
              </a:rPr>
              <a:t>فقط</a:t>
            </a:r>
            <a:r>
              <a:rPr lang="ar-SA" sz="3300" kern="1200" dirty="0" smtClean="0">
                <a:solidFill>
                  <a:schemeClr val="accent2">
                    <a:lumMod val="75000"/>
                  </a:schemeClr>
                </a:solidFill>
                <a:latin typeface="Janna LT" panose="01000000000000000000" pitchFamily="2" charset="-78"/>
                <a:cs typeface="Janna LT" panose="01000000000000000000" pitchFamily="2" charset="-78"/>
              </a:rPr>
              <a:t> </a:t>
            </a:r>
            <a:r>
              <a:rPr lang="ar-SA" sz="3300" kern="1200" dirty="0" smtClean="0">
                <a:solidFill>
                  <a:schemeClr val="accent2">
                    <a:lumMod val="75000"/>
                  </a:schemeClr>
                </a:solidFill>
                <a:latin typeface="Janna LT" panose="01000000000000000000" pitchFamily="2" charset="-78"/>
                <a:cs typeface="Janna LT" panose="01000000000000000000" pitchFamily="2" charset="-78"/>
              </a:rPr>
              <a:t>توصيل صوت مرضى السرطان مع </a:t>
            </a:r>
            <a:r>
              <a:rPr lang="ar-SA" sz="3300" kern="1200" dirty="0" smtClean="0">
                <a:solidFill>
                  <a:schemeClr val="accent2">
                    <a:lumMod val="75000"/>
                  </a:schemeClr>
                </a:solidFill>
                <a:latin typeface="Janna LT" panose="01000000000000000000" pitchFamily="2" charset="-78"/>
                <a:cs typeface="Janna LT" panose="01000000000000000000" pitchFamily="2" charset="-78"/>
              </a:rPr>
              <a:t>المهتمين و المقتدرين من أجل تحقيق </a:t>
            </a:r>
            <a:r>
              <a:rPr lang="ar-SA" sz="3300" kern="1200" dirty="0" smtClean="0">
                <a:solidFill>
                  <a:schemeClr val="accent2">
                    <a:lumMod val="75000"/>
                  </a:schemeClr>
                </a:solidFill>
                <a:latin typeface="Janna LT" panose="01000000000000000000" pitchFamily="2" charset="-78"/>
                <a:cs typeface="Janna LT" panose="01000000000000000000" pitchFamily="2" charset="-78"/>
              </a:rPr>
              <a:t>رغباتهم, </a:t>
            </a:r>
            <a:r>
              <a:rPr lang="ar-SA" sz="3300" kern="1200" dirty="0" smtClean="0">
                <a:solidFill>
                  <a:schemeClr val="accent2">
                    <a:lumMod val="75000"/>
                  </a:schemeClr>
                </a:solidFill>
                <a:latin typeface="Janna LT" panose="01000000000000000000" pitchFamily="2" charset="-78"/>
                <a:cs typeface="Janna LT" panose="01000000000000000000" pitchFamily="2" charset="-78"/>
              </a:rPr>
              <a:t>ويكون ذلك عبر </a:t>
            </a:r>
            <a:r>
              <a:rPr lang="ar-SA" sz="3300" kern="1200" dirty="0" smtClean="0">
                <a:solidFill>
                  <a:schemeClr val="accent2">
                    <a:lumMod val="75000"/>
                  </a:schemeClr>
                </a:solidFill>
                <a:latin typeface="Janna LT" panose="01000000000000000000" pitchFamily="2" charset="-78"/>
                <a:cs typeface="Janna LT" panose="01000000000000000000" pitchFamily="2" charset="-78"/>
              </a:rPr>
              <a:t>علاقاتنا الاجتماعية, ومن خلال سبل </a:t>
            </a:r>
            <a:r>
              <a:rPr lang="ar-SA" sz="3300" kern="1200" dirty="0" smtClean="0">
                <a:solidFill>
                  <a:schemeClr val="accent2">
                    <a:lumMod val="75000"/>
                  </a:schemeClr>
                </a:solidFill>
                <a:latin typeface="Janna LT" panose="01000000000000000000" pitchFamily="2" charset="-78"/>
                <a:cs typeface="Janna LT" panose="01000000000000000000" pitchFamily="2" charset="-78"/>
              </a:rPr>
              <a:t>التواصل المتاحة لنا في الشبكات الاجتماعية مع المهتمين والمقتدرين والشخصيات الشهيرة.</a:t>
            </a:r>
            <a:endParaRPr lang="ar-SA" sz="3300" kern="1200" dirty="0">
              <a:solidFill>
                <a:schemeClr val="accent2">
                  <a:lumMod val="75000"/>
                </a:schemeClr>
              </a:solidFill>
              <a:latin typeface="Janna LT" panose="01000000000000000000" pitchFamily="2" charset="-78"/>
              <a:cs typeface="Janna LT" panose="01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436107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10000">
        <p14:vortex/>
      </p:transition>
    </mc:Choice>
    <mc:Fallback>
      <p:transition spd="slow" advClick="0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585</TotalTime>
  <Words>585</Words>
  <Application>Microsoft Office PowerPoint</Application>
  <PresentationFormat>عرض على الشاشة (3:4)‏</PresentationFormat>
  <Paragraphs>154</Paragraphs>
  <Slides>18</Slides>
  <Notes>2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19" baseType="lpstr">
      <vt:lpstr>نسق Office</vt:lpstr>
      <vt:lpstr>أحلامنا تحقيق أحلامهم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مبادرات مشابهة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أحلامنا تحقيق أحلامهم</dc:title>
  <dc:creator>Al Qimma</dc:creator>
  <cp:lastModifiedBy>Al Qimma</cp:lastModifiedBy>
  <cp:revision>133</cp:revision>
  <dcterms:created xsi:type="dcterms:W3CDTF">2014-04-19T20:38:37Z</dcterms:created>
  <dcterms:modified xsi:type="dcterms:W3CDTF">2014-05-06T08:32:34Z</dcterms:modified>
</cp:coreProperties>
</file>